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テキスト ボックス 599">
            <a:extLst>
              <a:ext uri="{FF2B5EF4-FFF2-40B4-BE49-F238E27FC236}">
                <a16:creationId xmlns:a16="http://schemas.microsoft.com/office/drawing/2014/main" id="{1A75F357-3F76-4AD6-9EA8-F8AA0AFC6360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ブロッコリー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C0CFCDB-1620-4091-95F2-1E25F5AC0108}"/>
              </a:ext>
            </a:extLst>
          </p:cNvPr>
          <p:cNvGrpSpPr/>
          <p:nvPr/>
        </p:nvGrpSpPr>
        <p:grpSpPr>
          <a:xfrm>
            <a:off x="3838589" y="1417072"/>
            <a:ext cx="2311093" cy="1477857"/>
            <a:chOff x="3838589" y="1417072"/>
            <a:chExt cx="2311093" cy="1477857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1C01819-961F-464D-8998-2393890C9059}"/>
                </a:ext>
              </a:extLst>
            </p:cNvPr>
            <p:cNvGrpSpPr/>
            <p:nvPr/>
          </p:nvGrpSpPr>
          <p:grpSpPr>
            <a:xfrm rot="19800000">
              <a:off x="3838589" y="1417072"/>
              <a:ext cx="1197804" cy="1133031"/>
              <a:chOff x="1496605" y="4414452"/>
              <a:chExt cx="1479837" cy="1399813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52C036EF-5F59-4BA6-8901-388F778A5BAE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DC2DA2DC-DE8A-4AEE-AA8C-D8CD463D6BA4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8" name="楕円 370">
                  <a:extLst>
                    <a:ext uri="{FF2B5EF4-FFF2-40B4-BE49-F238E27FC236}">
                      <a16:creationId xmlns:a16="http://schemas.microsoft.com/office/drawing/2014/main" id="{CCA57622-D802-4FDA-ADC0-3E0768FEB259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9" name="楕円 370">
                  <a:extLst>
                    <a:ext uri="{FF2B5EF4-FFF2-40B4-BE49-F238E27FC236}">
                      <a16:creationId xmlns:a16="http://schemas.microsoft.com/office/drawing/2014/main" id="{E552BEAC-609C-4E7C-9E95-3CC8804B4B6F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412B1DB8-1AB9-49A9-B54B-426EA75FB679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1" name="楕円 370">
                    <a:extLst>
                      <a:ext uri="{FF2B5EF4-FFF2-40B4-BE49-F238E27FC236}">
                        <a16:creationId xmlns:a16="http://schemas.microsoft.com/office/drawing/2014/main" id="{406CAC0F-B0C2-4C58-93B1-E3093275CC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" name="楕円 370">
                    <a:extLst>
                      <a:ext uri="{FF2B5EF4-FFF2-40B4-BE49-F238E27FC236}">
                        <a16:creationId xmlns:a16="http://schemas.microsoft.com/office/drawing/2014/main" id="{0BF392CA-5214-4A81-A74C-3B2E9131BE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楕円 370">
                    <a:extLst>
                      <a:ext uri="{FF2B5EF4-FFF2-40B4-BE49-F238E27FC236}">
                        <a16:creationId xmlns:a16="http://schemas.microsoft.com/office/drawing/2014/main" id="{A9A73276-53E1-448E-96FD-E74D68069A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楕円 370">
                    <a:extLst>
                      <a:ext uri="{FF2B5EF4-FFF2-40B4-BE49-F238E27FC236}">
                        <a16:creationId xmlns:a16="http://schemas.microsoft.com/office/drawing/2014/main" id="{ED7BA07A-0E1C-4543-B91C-A537DF4690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楕円 370">
                    <a:extLst>
                      <a:ext uri="{FF2B5EF4-FFF2-40B4-BE49-F238E27FC236}">
                        <a16:creationId xmlns:a16="http://schemas.microsoft.com/office/drawing/2014/main" id="{32CE0B9B-3F59-468C-A5CB-B663545CBA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楕円 370">
                    <a:extLst>
                      <a:ext uri="{FF2B5EF4-FFF2-40B4-BE49-F238E27FC236}">
                        <a16:creationId xmlns:a16="http://schemas.microsoft.com/office/drawing/2014/main" id="{1FB63F2D-2060-496F-B9DF-D9C62DCD34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楕円 370">
                    <a:extLst>
                      <a:ext uri="{FF2B5EF4-FFF2-40B4-BE49-F238E27FC236}">
                        <a16:creationId xmlns:a16="http://schemas.microsoft.com/office/drawing/2014/main" id="{F711B370-4E8C-40E7-9902-E003D1D326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8" name="楕円 370">
                    <a:extLst>
                      <a:ext uri="{FF2B5EF4-FFF2-40B4-BE49-F238E27FC236}">
                        <a16:creationId xmlns:a16="http://schemas.microsoft.com/office/drawing/2014/main" id="{DC91BEBA-9965-470A-BF1B-3E037A2E49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楕円 370">
                    <a:extLst>
                      <a:ext uri="{FF2B5EF4-FFF2-40B4-BE49-F238E27FC236}">
                        <a16:creationId xmlns:a16="http://schemas.microsoft.com/office/drawing/2014/main" id="{F4273E7B-79CC-402F-89D9-FC0A60DC72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F5E35A14-2D31-4137-B02F-B75CDA323366}"/>
                </a:ext>
              </a:extLst>
            </p:cNvPr>
            <p:cNvGrpSpPr/>
            <p:nvPr/>
          </p:nvGrpSpPr>
          <p:grpSpPr>
            <a:xfrm rot="2700000">
              <a:off x="4984265" y="1451155"/>
              <a:ext cx="1197804" cy="1133031"/>
              <a:chOff x="1496605" y="4414452"/>
              <a:chExt cx="1479837" cy="1399813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1FFF861D-23EE-40FB-A636-FAC18BA1DBDF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2C11115-AA90-4077-B9FF-41ABF611264F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33" name="楕円 370">
                  <a:extLst>
                    <a:ext uri="{FF2B5EF4-FFF2-40B4-BE49-F238E27FC236}">
                      <a16:creationId xmlns:a16="http://schemas.microsoft.com/office/drawing/2014/main" id="{53659594-4379-44AF-8FE8-FC47CCA9F3B8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34" name="楕円 370">
                  <a:extLst>
                    <a:ext uri="{FF2B5EF4-FFF2-40B4-BE49-F238E27FC236}">
                      <a16:creationId xmlns:a16="http://schemas.microsoft.com/office/drawing/2014/main" id="{3A5FCFF5-D9C6-4E88-8A01-0F045DE597E0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D70ADF06-5EE4-4DCD-BB9F-F5BF1765C1DF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36" name="楕円 370">
                    <a:extLst>
                      <a:ext uri="{FF2B5EF4-FFF2-40B4-BE49-F238E27FC236}">
                        <a16:creationId xmlns:a16="http://schemas.microsoft.com/office/drawing/2014/main" id="{DFEE1B48-FE85-452C-B166-3B0EFABF3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7" name="楕円 370">
                    <a:extLst>
                      <a:ext uri="{FF2B5EF4-FFF2-40B4-BE49-F238E27FC236}">
                        <a16:creationId xmlns:a16="http://schemas.microsoft.com/office/drawing/2014/main" id="{BCAB4336-85BF-47F0-81C9-A48B0B780C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" name="楕円 370">
                    <a:extLst>
                      <a:ext uri="{FF2B5EF4-FFF2-40B4-BE49-F238E27FC236}">
                        <a16:creationId xmlns:a16="http://schemas.microsoft.com/office/drawing/2014/main" id="{07B0AB1D-2DC8-4FBF-BBF3-42626F1149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9" name="楕円 370">
                    <a:extLst>
                      <a:ext uri="{FF2B5EF4-FFF2-40B4-BE49-F238E27FC236}">
                        <a16:creationId xmlns:a16="http://schemas.microsoft.com/office/drawing/2014/main" id="{36BA1C12-75E6-4329-90BF-6E501763F6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0" name="楕円 370">
                    <a:extLst>
                      <a:ext uri="{FF2B5EF4-FFF2-40B4-BE49-F238E27FC236}">
                        <a16:creationId xmlns:a16="http://schemas.microsoft.com/office/drawing/2014/main" id="{639DCFE2-1127-4DCD-9A01-2D2DC2656D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1" name="楕円 370">
                    <a:extLst>
                      <a:ext uri="{FF2B5EF4-FFF2-40B4-BE49-F238E27FC236}">
                        <a16:creationId xmlns:a16="http://schemas.microsoft.com/office/drawing/2014/main" id="{3BC71CAE-1726-4B18-9B72-DF0F6B7CDB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" name="楕円 370">
                    <a:extLst>
                      <a:ext uri="{FF2B5EF4-FFF2-40B4-BE49-F238E27FC236}">
                        <a16:creationId xmlns:a16="http://schemas.microsoft.com/office/drawing/2014/main" id="{29574B9C-1FF3-4550-9D9B-3077285E95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" name="楕円 370">
                    <a:extLst>
                      <a:ext uri="{FF2B5EF4-FFF2-40B4-BE49-F238E27FC236}">
                        <a16:creationId xmlns:a16="http://schemas.microsoft.com/office/drawing/2014/main" id="{A2DA7C17-5FD1-4FDB-A9B9-410337E5DD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4" name="楕円 370">
                    <a:extLst>
                      <a:ext uri="{FF2B5EF4-FFF2-40B4-BE49-F238E27FC236}">
                        <a16:creationId xmlns:a16="http://schemas.microsoft.com/office/drawing/2014/main" id="{E51E8CAA-1891-4B03-8133-ADF294ACC7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C11EC25-7331-4D0C-A605-130B2AD80C47}"/>
                </a:ext>
              </a:extLst>
            </p:cNvPr>
            <p:cNvGrpSpPr/>
            <p:nvPr/>
          </p:nvGrpSpPr>
          <p:grpSpPr>
            <a:xfrm rot="19800000">
              <a:off x="4353974" y="1761898"/>
              <a:ext cx="1197804" cy="1133031"/>
              <a:chOff x="1496605" y="4414452"/>
              <a:chExt cx="1479837" cy="1399813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1B59A9EB-1D94-4B9F-90AB-E462CF2EF187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1FB05B06-EC5F-47EB-8BE7-61F9CCB0C686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48" name="楕円 370">
                  <a:extLst>
                    <a:ext uri="{FF2B5EF4-FFF2-40B4-BE49-F238E27FC236}">
                      <a16:creationId xmlns:a16="http://schemas.microsoft.com/office/drawing/2014/main" id="{EC5B5551-2E90-46A3-AB74-4FFA411E4FC9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9" name="楕円 370">
                  <a:extLst>
                    <a:ext uri="{FF2B5EF4-FFF2-40B4-BE49-F238E27FC236}">
                      <a16:creationId xmlns:a16="http://schemas.microsoft.com/office/drawing/2014/main" id="{A0EAA3C9-A420-4E48-85F7-5C9A27291D98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0BE91C96-20D7-41E2-B286-687CD6B0734F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51" name="楕円 370">
                    <a:extLst>
                      <a:ext uri="{FF2B5EF4-FFF2-40B4-BE49-F238E27FC236}">
                        <a16:creationId xmlns:a16="http://schemas.microsoft.com/office/drawing/2014/main" id="{6D32D2C0-BC98-4BB0-82D1-7AB5D746D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2" name="楕円 370">
                    <a:extLst>
                      <a:ext uri="{FF2B5EF4-FFF2-40B4-BE49-F238E27FC236}">
                        <a16:creationId xmlns:a16="http://schemas.microsoft.com/office/drawing/2014/main" id="{50364060-4F1F-4C36-9EA3-3DE43D4A8D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楕円 370">
                    <a:extLst>
                      <a:ext uri="{FF2B5EF4-FFF2-40B4-BE49-F238E27FC236}">
                        <a16:creationId xmlns:a16="http://schemas.microsoft.com/office/drawing/2014/main" id="{2167C8CC-50F0-487F-BB09-602BA9C8AD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楕円 370">
                    <a:extLst>
                      <a:ext uri="{FF2B5EF4-FFF2-40B4-BE49-F238E27FC236}">
                        <a16:creationId xmlns:a16="http://schemas.microsoft.com/office/drawing/2014/main" id="{68072893-21D3-4BEA-BB06-53E0ECC705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370">
                    <a:extLst>
                      <a:ext uri="{FF2B5EF4-FFF2-40B4-BE49-F238E27FC236}">
                        <a16:creationId xmlns:a16="http://schemas.microsoft.com/office/drawing/2014/main" id="{5D0180A4-0711-4DF4-8708-DED0AB3ADC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楕円 370">
                    <a:extLst>
                      <a:ext uri="{FF2B5EF4-FFF2-40B4-BE49-F238E27FC236}">
                        <a16:creationId xmlns:a16="http://schemas.microsoft.com/office/drawing/2014/main" id="{1058258A-3E76-4ACE-98D6-9A8283418C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楕円 370">
                    <a:extLst>
                      <a:ext uri="{FF2B5EF4-FFF2-40B4-BE49-F238E27FC236}">
                        <a16:creationId xmlns:a16="http://schemas.microsoft.com/office/drawing/2014/main" id="{621FF8D2-D26E-41E5-AAC4-5E1C2BB41B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8" name="楕円 370">
                    <a:extLst>
                      <a:ext uri="{FF2B5EF4-FFF2-40B4-BE49-F238E27FC236}">
                        <a16:creationId xmlns:a16="http://schemas.microsoft.com/office/drawing/2014/main" id="{F1E886A3-2DBD-42C2-85F4-93DAD67AFA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370">
                    <a:extLst>
                      <a:ext uri="{FF2B5EF4-FFF2-40B4-BE49-F238E27FC236}">
                        <a16:creationId xmlns:a16="http://schemas.microsoft.com/office/drawing/2014/main" id="{F31FC3BD-D9EB-4576-B1A8-F0DD47DA6E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C7FE2E6-7086-4EAB-8D30-4CE1D4D9514D}"/>
              </a:ext>
            </a:extLst>
          </p:cNvPr>
          <p:cNvGrpSpPr/>
          <p:nvPr/>
        </p:nvGrpSpPr>
        <p:grpSpPr>
          <a:xfrm>
            <a:off x="6614602" y="1359621"/>
            <a:ext cx="2605086" cy="1822722"/>
            <a:chOff x="6614602" y="1359621"/>
            <a:chExt cx="2605086" cy="1822722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FB63A097-20AE-4848-864E-F8EE111DAE62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EA31C1DD-27BA-40AE-BC28-925562A8E86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165B6CC1-F230-4984-B8CA-5A346E911BF0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6392E4D4-8951-4A4E-9892-4685FF4F278D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817AA32B-A5C6-4CB4-84A4-2517DC903C7B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F4A20211-3745-4D58-8959-EB6628D4CFFB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9EEEC8A6-84E7-4CC6-A239-538FF1FC52DA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FBB2DA9D-A762-42B6-82CD-9689A170F039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A20CA549-423B-419D-8100-C0D5AC2B069E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5517D131-2434-48C1-B0E8-0739EE79D00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225CCE02-BE39-4968-B005-D5A94648920F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88961558-6E75-4044-B2ED-AF28978E374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F7098C71-7B55-450C-A66F-EBF9805DF068}"/>
                </a:ext>
              </a:extLst>
            </p:cNvPr>
            <p:cNvGrpSpPr/>
            <p:nvPr/>
          </p:nvGrpSpPr>
          <p:grpSpPr>
            <a:xfrm>
              <a:off x="6778808" y="1359621"/>
              <a:ext cx="2311093" cy="1477857"/>
              <a:chOff x="3838589" y="1417072"/>
              <a:chExt cx="2311093" cy="1477857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C91081A6-AA62-4D6C-B4C0-2CB7FD769CEC}"/>
                  </a:ext>
                </a:extLst>
              </p:cNvPr>
              <p:cNvGrpSpPr/>
              <p:nvPr/>
            </p:nvGrpSpPr>
            <p:grpSpPr>
              <a:xfrm rot="19800000">
                <a:off x="3838589" y="1417072"/>
                <a:ext cx="1197804" cy="1133031"/>
                <a:chOff x="1496605" y="4414452"/>
                <a:chExt cx="1479837" cy="1399813"/>
              </a:xfrm>
            </p:grpSpPr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D8447276-62C5-42CA-941C-26606ED1D8B8}"/>
                    </a:ext>
                  </a:extLst>
                </p:cNvPr>
                <p:cNvSpPr/>
                <p:nvPr/>
              </p:nvSpPr>
              <p:spPr bwMode="auto">
                <a:xfrm>
                  <a:off x="1800747" y="5293302"/>
                  <a:ext cx="796759" cy="520963"/>
                </a:xfrm>
                <a:custGeom>
                  <a:avLst/>
                  <a:gdLst>
                    <a:gd name="connsiteX0" fmla="*/ 48787 w 796759"/>
                    <a:gd name="connsiteY0" fmla="*/ 0 h 520963"/>
                    <a:gd name="connsiteX1" fmla="*/ 319486 w 796759"/>
                    <a:gd name="connsiteY1" fmla="*/ 233308 h 520963"/>
                    <a:gd name="connsiteX2" fmla="*/ 364965 w 796759"/>
                    <a:gd name="connsiteY2" fmla="*/ 9693 h 520963"/>
                    <a:gd name="connsiteX3" fmla="*/ 572929 w 796759"/>
                    <a:gd name="connsiteY3" fmla="*/ 9693 h 520963"/>
                    <a:gd name="connsiteX4" fmla="*/ 615994 w 796759"/>
                    <a:gd name="connsiteY4" fmla="*/ 221442 h 520963"/>
                    <a:gd name="connsiteX5" fmla="*/ 762261 w 796759"/>
                    <a:gd name="connsiteY5" fmla="*/ 160173 h 520963"/>
                    <a:gd name="connsiteX6" fmla="*/ 796759 w 796759"/>
                    <a:gd name="connsiteY6" fmla="*/ 219925 h 520963"/>
                    <a:gd name="connsiteX7" fmla="*/ 639956 w 796759"/>
                    <a:gd name="connsiteY7" fmla="*/ 339258 h 520963"/>
                    <a:gd name="connsiteX8" fmla="*/ 676910 w 796759"/>
                    <a:gd name="connsiteY8" fmla="*/ 520963 h 520963"/>
                    <a:gd name="connsiteX9" fmla="*/ 260982 w 796759"/>
                    <a:gd name="connsiteY9" fmla="*/ 520963 h 520963"/>
                    <a:gd name="connsiteX10" fmla="*/ 288852 w 796759"/>
                    <a:gd name="connsiteY10" fmla="*/ 383931 h 520963"/>
                    <a:gd name="connsiteX11" fmla="*/ 0 w 796759"/>
                    <a:gd name="connsiteY11" fmla="*/ 48787 h 52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96759" h="520963">
                      <a:moveTo>
                        <a:pt x="48787" y="0"/>
                      </a:moveTo>
                      <a:lnTo>
                        <a:pt x="319486" y="233308"/>
                      </a:lnTo>
                      <a:lnTo>
                        <a:pt x="364965" y="9693"/>
                      </a:lnTo>
                      <a:lnTo>
                        <a:pt x="572929" y="9693"/>
                      </a:lnTo>
                      <a:lnTo>
                        <a:pt x="615994" y="221442"/>
                      </a:lnTo>
                      <a:lnTo>
                        <a:pt x="762261" y="160173"/>
                      </a:lnTo>
                      <a:lnTo>
                        <a:pt x="796759" y="219925"/>
                      </a:lnTo>
                      <a:lnTo>
                        <a:pt x="639956" y="339258"/>
                      </a:lnTo>
                      <a:lnTo>
                        <a:pt x="676910" y="520963"/>
                      </a:lnTo>
                      <a:lnTo>
                        <a:pt x="260982" y="520963"/>
                      </a:lnTo>
                      <a:lnTo>
                        <a:pt x="288852" y="383931"/>
                      </a:lnTo>
                      <a:lnTo>
                        <a:pt x="0" y="48787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1ED4CD36-DF7B-4AE1-B120-45A336128F54}"/>
                    </a:ext>
                  </a:extLst>
                </p:cNvPr>
                <p:cNvGrpSpPr/>
                <p:nvPr/>
              </p:nvGrpSpPr>
              <p:grpSpPr>
                <a:xfrm>
                  <a:off x="1496605" y="441445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95" name="楕円 370">
                    <a:extLst>
                      <a:ext uri="{FF2B5EF4-FFF2-40B4-BE49-F238E27FC236}">
                        <a16:creationId xmlns:a16="http://schemas.microsoft.com/office/drawing/2014/main" id="{9F7190C2-519E-467E-9D18-4DD4B12145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58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6" name="楕円 370">
                    <a:extLst>
                      <a:ext uri="{FF2B5EF4-FFF2-40B4-BE49-F238E27FC236}">
                        <a16:creationId xmlns:a16="http://schemas.microsoft.com/office/drawing/2014/main" id="{8E8DD93E-68EE-407F-8BD9-35577965E8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6002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F9CD17A1-D64C-44EF-B650-B545267C095C}"/>
                      </a:ext>
                    </a:extLst>
                  </p:cNvPr>
                  <p:cNvGrpSpPr/>
                  <p:nvPr/>
                </p:nvGrpSpPr>
                <p:grpSpPr>
                  <a:xfrm>
                    <a:off x="1581048" y="4637542"/>
                    <a:ext cx="1479837" cy="1024109"/>
                    <a:chOff x="1581048" y="4637542"/>
                    <a:chExt cx="1479837" cy="1024109"/>
                  </a:xfrm>
                </p:grpSpPr>
                <p:sp>
                  <p:nvSpPr>
                    <p:cNvPr id="98" name="楕円 370">
                      <a:extLst>
                        <a:ext uri="{FF2B5EF4-FFF2-40B4-BE49-F238E27FC236}">
                          <a16:creationId xmlns:a16="http://schemas.microsoft.com/office/drawing/2014/main" id="{92FD5C4B-7B4C-43BB-9D56-FA14D019A1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99" name="楕円 370">
                      <a:extLst>
                        <a:ext uri="{FF2B5EF4-FFF2-40B4-BE49-F238E27FC236}">
                          <a16:creationId xmlns:a16="http://schemas.microsoft.com/office/drawing/2014/main" id="{D23139BD-C899-40D1-A9B0-3820D2B17B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0" name="楕円 370">
                      <a:extLst>
                        <a:ext uri="{FF2B5EF4-FFF2-40B4-BE49-F238E27FC236}">
                          <a16:creationId xmlns:a16="http://schemas.microsoft.com/office/drawing/2014/main" id="{4C0D6F8D-8170-4456-AD64-B3520EF8E6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24669" y="4637542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1" name="楕円 370">
                      <a:extLst>
                        <a:ext uri="{FF2B5EF4-FFF2-40B4-BE49-F238E27FC236}">
                          <a16:creationId xmlns:a16="http://schemas.microsoft.com/office/drawing/2014/main" id="{E43FDD3E-3D10-4986-ADCE-330BAB3D5A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414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2" name="楕円 370">
                      <a:extLst>
                        <a:ext uri="{FF2B5EF4-FFF2-40B4-BE49-F238E27FC236}">
                          <a16:creationId xmlns:a16="http://schemas.microsoft.com/office/drawing/2014/main" id="{D94F9D50-302A-4CE8-A71A-62C7B0255B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1519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3" name="楕円 370">
                      <a:extLst>
                        <a:ext uri="{FF2B5EF4-FFF2-40B4-BE49-F238E27FC236}">
                          <a16:creationId xmlns:a16="http://schemas.microsoft.com/office/drawing/2014/main" id="{8ADBF4F9-403B-4213-87F6-CB38573F80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77454" y="4875421"/>
                      <a:ext cx="660476" cy="505976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4" name="楕円 370">
                      <a:extLst>
                        <a:ext uri="{FF2B5EF4-FFF2-40B4-BE49-F238E27FC236}">
                          <a16:creationId xmlns:a16="http://schemas.microsoft.com/office/drawing/2014/main" id="{743AFABA-A968-4E1A-AFF4-6D3103AB26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5" name="楕円 370">
                      <a:extLst>
                        <a:ext uri="{FF2B5EF4-FFF2-40B4-BE49-F238E27FC236}">
                          <a16:creationId xmlns:a16="http://schemas.microsoft.com/office/drawing/2014/main" id="{C3205C37-03FC-4C4B-94E4-2D49FDC9C1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6" name="楕円 370">
                      <a:extLst>
                        <a:ext uri="{FF2B5EF4-FFF2-40B4-BE49-F238E27FC236}">
                          <a16:creationId xmlns:a16="http://schemas.microsoft.com/office/drawing/2014/main" id="{9FFAE255-F527-4852-8EBC-325A7E2A3E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7469" y="5148629"/>
                      <a:ext cx="669674" cy="513022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895219D1-467A-4FB1-AC32-B6AD6F30D165}"/>
                  </a:ext>
                </a:extLst>
              </p:cNvPr>
              <p:cNvGrpSpPr/>
              <p:nvPr/>
            </p:nvGrpSpPr>
            <p:grpSpPr>
              <a:xfrm rot="2700000">
                <a:off x="4984265" y="1451155"/>
                <a:ext cx="1197804" cy="1133031"/>
                <a:chOff x="1496605" y="4414452"/>
                <a:chExt cx="1479837" cy="1399813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61158A53-D300-438D-9CF1-6DF1FE8B141E}"/>
                    </a:ext>
                  </a:extLst>
                </p:cNvPr>
                <p:cNvSpPr/>
                <p:nvPr/>
              </p:nvSpPr>
              <p:spPr bwMode="auto">
                <a:xfrm>
                  <a:off x="1800747" y="5293302"/>
                  <a:ext cx="796759" cy="520963"/>
                </a:xfrm>
                <a:custGeom>
                  <a:avLst/>
                  <a:gdLst>
                    <a:gd name="connsiteX0" fmla="*/ 48787 w 796759"/>
                    <a:gd name="connsiteY0" fmla="*/ 0 h 520963"/>
                    <a:gd name="connsiteX1" fmla="*/ 319486 w 796759"/>
                    <a:gd name="connsiteY1" fmla="*/ 233308 h 520963"/>
                    <a:gd name="connsiteX2" fmla="*/ 364965 w 796759"/>
                    <a:gd name="connsiteY2" fmla="*/ 9693 h 520963"/>
                    <a:gd name="connsiteX3" fmla="*/ 572929 w 796759"/>
                    <a:gd name="connsiteY3" fmla="*/ 9693 h 520963"/>
                    <a:gd name="connsiteX4" fmla="*/ 615994 w 796759"/>
                    <a:gd name="connsiteY4" fmla="*/ 221442 h 520963"/>
                    <a:gd name="connsiteX5" fmla="*/ 762261 w 796759"/>
                    <a:gd name="connsiteY5" fmla="*/ 160173 h 520963"/>
                    <a:gd name="connsiteX6" fmla="*/ 796759 w 796759"/>
                    <a:gd name="connsiteY6" fmla="*/ 219925 h 520963"/>
                    <a:gd name="connsiteX7" fmla="*/ 639956 w 796759"/>
                    <a:gd name="connsiteY7" fmla="*/ 339258 h 520963"/>
                    <a:gd name="connsiteX8" fmla="*/ 676910 w 796759"/>
                    <a:gd name="connsiteY8" fmla="*/ 520963 h 520963"/>
                    <a:gd name="connsiteX9" fmla="*/ 260982 w 796759"/>
                    <a:gd name="connsiteY9" fmla="*/ 520963 h 520963"/>
                    <a:gd name="connsiteX10" fmla="*/ 288852 w 796759"/>
                    <a:gd name="connsiteY10" fmla="*/ 383931 h 520963"/>
                    <a:gd name="connsiteX11" fmla="*/ 0 w 796759"/>
                    <a:gd name="connsiteY11" fmla="*/ 48787 h 52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96759" h="520963">
                      <a:moveTo>
                        <a:pt x="48787" y="0"/>
                      </a:moveTo>
                      <a:lnTo>
                        <a:pt x="319486" y="233308"/>
                      </a:lnTo>
                      <a:lnTo>
                        <a:pt x="364965" y="9693"/>
                      </a:lnTo>
                      <a:lnTo>
                        <a:pt x="572929" y="9693"/>
                      </a:lnTo>
                      <a:lnTo>
                        <a:pt x="615994" y="221442"/>
                      </a:lnTo>
                      <a:lnTo>
                        <a:pt x="762261" y="160173"/>
                      </a:lnTo>
                      <a:lnTo>
                        <a:pt x="796759" y="219925"/>
                      </a:lnTo>
                      <a:lnTo>
                        <a:pt x="639956" y="339258"/>
                      </a:lnTo>
                      <a:lnTo>
                        <a:pt x="676910" y="520963"/>
                      </a:lnTo>
                      <a:lnTo>
                        <a:pt x="260982" y="520963"/>
                      </a:lnTo>
                      <a:lnTo>
                        <a:pt x="288852" y="383931"/>
                      </a:lnTo>
                      <a:lnTo>
                        <a:pt x="0" y="48787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8914EAC0-D587-418C-B205-94CECF1F546B}"/>
                    </a:ext>
                  </a:extLst>
                </p:cNvPr>
                <p:cNvGrpSpPr/>
                <p:nvPr/>
              </p:nvGrpSpPr>
              <p:grpSpPr>
                <a:xfrm>
                  <a:off x="1496605" y="441445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81" name="楕円 370">
                    <a:extLst>
                      <a:ext uri="{FF2B5EF4-FFF2-40B4-BE49-F238E27FC236}">
                        <a16:creationId xmlns:a16="http://schemas.microsoft.com/office/drawing/2014/main" id="{022CF535-B9A6-42B1-9487-86147C964C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58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2" name="楕円 370">
                    <a:extLst>
                      <a:ext uri="{FF2B5EF4-FFF2-40B4-BE49-F238E27FC236}">
                        <a16:creationId xmlns:a16="http://schemas.microsoft.com/office/drawing/2014/main" id="{694DF127-CC93-4758-AA29-35205C2480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6002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ADF09579-8211-4DB8-9C91-1894FF362D96}"/>
                      </a:ext>
                    </a:extLst>
                  </p:cNvPr>
                  <p:cNvGrpSpPr/>
                  <p:nvPr/>
                </p:nvGrpSpPr>
                <p:grpSpPr>
                  <a:xfrm>
                    <a:off x="1581048" y="4637542"/>
                    <a:ext cx="1479837" cy="1024109"/>
                    <a:chOff x="1581048" y="4637542"/>
                    <a:chExt cx="1479837" cy="1024109"/>
                  </a:xfrm>
                </p:grpSpPr>
                <p:sp>
                  <p:nvSpPr>
                    <p:cNvPr id="84" name="楕円 370">
                      <a:extLst>
                        <a:ext uri="{FF2B5EF4-FFF2-40B4-BE49-F238E27FC236}">
                          <a16:creationId xmlns:a16="http://schemas.microsoft.com/office/drawing/2014/main" id="{8D548484-08F2-4CF3-9DE3-6CD1BD7DAFF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85" name="楕円 370">
                      <a:extLst>
                        <a:ext uri="{FF2B5EF4-FFF2-40B4-BE49-F238E27FC236}">
                          <a16:creationId xmlns:a16="http://schemas.microsoft.com/office/drawing/2014/main" id="{60ECCC43-273B-4986-9769-B515317D6D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6" name="楕円 370">
                      <a:extLst>
                        <a:ext uri="{FF2B5EF4-FFF2-40B4-BE49-F238E27FC236}">
                          <a16:creationId xmlns:a16="http://schemas.microsoft.com/office/drawing/2014/main" id="{B8F73F7F-51B9-45C7-8F0B-140D017F13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24669" y="4637542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7" name="楕円 370">
                      <a:extLst>
                        <a:ext uri="{FF2B5EF4-FFF2-40B4-BE49-F238E27FC236}">
                          <a16:creationId xmlns:a16="http://schemas.microsoft.com/office/drawing/2014/main" id="{3DA3205F-7030-45BE-849C-F945FD13EF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414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" name="楕円 370">
                      <a:extLst>
                        <a:ext uri="{FF2B5EF4-FFF2-40B4-BE49-F238E27FC236}">
                          <a16:creationId xmlns:a16="http://schemas.microsoft.com/office/drawing/2014/main" id="{76C51F73-160C-4E20-9051-DCD262990C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1519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9" name="楕円 370">
                      <a:extLst>
                        <a:ext uri="{FF2B5EF4-FFF2-40B4-BE49-F238E27FC236}">
                          <a16:creationId xmlns:a16="http://schemas.microsoft.com/office/drawing/2014/main" id="{07A075B6-BCA6-415C-83A7-24DCC238F8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77454" y="4875421"/>
                      <a:ext cx="660476" cy="505976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0" name="楕円 370">
                      <a:extLst>
                        <a:ext uri="{FF2B5EF4-FFF2-40B4-BE49-F238E27FC236}">
                          <a16:creationId xmlns:a16="http://schemas.microsoft.com/office/drawing/2014/main" id="{10096743-33CC-4102-B599-F7BA666EC7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" name="楕円 370">
                      <a:extLst>
                        <a:ext uri="{FF2B5EF4-FFF2-40B4-BE49-F238E27FC236}">
                          <a16:creationId xmlns:a16="http://schemas.microsoft.com/office/drawing/2014/main" id="{B55AA346-B234-4AE7-B171-1254695224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2" name="楕円 370">
                      <a:extLst>
                        <a:ext uri="{FF2B5EF4-FFF2-40B4-BE49-F238E27FC236}">
                          <a16:creationId xmlns:a16="http://schemas.microsoft.com/office/drawing/2014/main" id="{CD260F5D-487C-4705-A2D8-3E9AD3F02D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7469" y="5148629"/>
                      <a:ext cx="669674" cy="513022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9CDE4E69-41BD-4BDD-A5C9-76CCCE96D905}"/>
                  </a:ext>
                </a:extLst>
              </p:cNvPr>
              <p:cNvGrpSpPr/>
              <p:nvPr/>
            </p:nvGrpSpPr>
            <p:grpSpPr>
              <a:xfrm rot="19800000">
                <a:off x="4353974" y="1761898"/>
                <a:ext cx="1197804" cy="1133031"/>
                <a:chOff x="1496605" y="4414452"/>
                <a:chExt cx="1479837" cy="1399813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B0685D0A-5320-4588-8ABA-17F8DD0B1B34}"/>
                    </a:ext>
                  </a:extLst>
                </p:cNvPr>
                <p:cNvSpPr/>
                <p:nvPr/>
              </p:nvSpPr>
              <p:spPr bwMode="auto">
                <a:xfrm>
                  <a:off x="1800747" y="5293302"/>
                  <a:ext cx="796759" cy="520963"/>
                </a:xfrm>
                <a:custGeom>
                  <a:avLst/>
                  <a:gdLst>
                    <a:gd name="connsiteX0" fmla="*/ 48787 w 796759"/>
                    <a:gd name="connsiteY0" fmla="*/ 0 h 520963"/>
                    <a:gd name="connsiteX1" fmla="*/ 319486 w 796759"/>
                    <a:gd name="connsiteY1" fmla="*/ 233308 h 520963"/>
                    <a:gd name="connsiteX2" fmla="*/ 364965 w 796759"/>
                    <a:gd name="connsiteY2" fmla="*/ 9693 h 520963"/>
                    <a:gd name="connsiteX3" fmla="*/ 572929 w 796759"/>
                    <a:gd name="connsiteY3" fmla="*/ 9693 h 520963"/>
                    <a:gd name="connsiteX4" fmla="*/ 615994 w 796759"/>
                    <a:gd name="connsiteY4" fmla="*/ 221442 h 520963"/>
                    <a:gd name="connsiteX5" fmla="*/ 762261 w 796759"/>
                    <a:gd name="connsiteY5" fmla="*/ 160173 h 520963"/>
                    <a:gd name="connsiteX6" fmla="*/ 796759 w 796759"/>
                    <a:gd name="connsiteY6" fmla="*/ 219925 h 520963"/>
                    <a:gd name="connsiteX7" fmla="*/ 639956 w 796759"/>
                    <a:gd name="connsiteY7" fmla="*/ 339258 h 520963"/>
                    <a:gd name="connsiteX8" fmla="*/ 676910 w 796759"/>
                    <a:gd name="connsiteY8" fmla="*/ 520963 h 520963"/>
                    <a:gd name="connsiteX9" fmla="*/ 260982 w 796759"/>
                    <a:gd name="connsiteY9" fmla="*/ 520963 h 520963"/>
                    <a:gd name="connsiteX10" fmla="*/ 288852 w 796759"/>
                    <a:gd name="connsiteY10" fmla="*/ 383931 h 520963"/>
                    <a:gd name="connsiteX11" fmla="*/ 0 w 796759"/>
                    <a:gd name="connsiteY11" fmla="*/ 48787 h 52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96759" h="520963">
                      <a:moveTo>
                        <a:pt x="48787" y="0"/>
                      </a:moveTo>
                      <a:lnTo>
                        <a:pt x="319486" y="233308"/>
                      </a:lnTo>
                      <a:lnTo>
                        <a:pt x="364965" y="9693"/>
                      </a:lnTo>
                      <a:lnTo>
                        <a:pt x="572929" y="9693"/>
                      </a:lnTo>
                      <a:lnTo>
                        <a:pt x="615994" y="221442"/>
                      </a:lnTo>
                      <a:lnTo>
                        <a:pt x="762261" y="160173"/>
                      </a:lnTo>
                      <a:lnTo>
                        <a:pt x="796759" y="219925"/>
                      </a:lnTo>
                      <a:lnTo>
                        <a:pt x="639956" y="339258"/>
                      </a:lnTo>
                      <a:lnTo>
                        <a:pt x="676910" y="520963"/>
                      </a:lnTo>
                      <a:lnTo>
                        <a:pt x="260982" y="520963"/>
                      </a:lnTo>
                      <a:lnTo>
                        <a:pt x="288852" y="383931"/>
                      </a:lnTo>
                      <a:lnTo>
                        <a:pt x="0" y="48787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69C896C6-9AF7-43EC-A2D2-C4D322C03791}"/>
                    </a:ext>
                  </a:extLst>
                </p:cNvPr>
                <p:cNvGrpSpPr/>
                <p:nvPr/>
              </p:nvGrpSpPr>
              <p:grpSpPr>
                <a:xfrm>
                  <a:off x="1496605" y="441445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67" name="楕円 370">
                    <a:extLst>
                      <a:ext uri="{FF2B5EF4-FFF2-40B4-BE49-F238E27FC236}">
                        <a16:creationId xmlns:a16="http://schemas.microsoft.com/office/drawing/2014/main" id="{5620EAB4-9ACD-495E-B115-8C8EC34221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58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8" name="楕円 370">
                    <a:extLst>
                      <a:ext uri="{FF2B5EF4-FFF2-40B4-BE49-F238E27FC236}">
                        <a16:creationId xmlns:a16="http://schemas.microsoft.com/office/drawing/2014/main" id="{99A46EA4-0392-4C38-B6A2-BF4927CBF8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6002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9" name="グループ化 68">
                    <a:extLst>
                      <a:ext uri="{FF2B5EF4-FFF2-40B4-BE49-F238E27FC236}">
                        <a16:creationId xmlns:a16="http://schemas.microsoft.com/office/drawing/2014/main" id="{4B048B65-09CD-425E-AEEB-0DCD46733F41}"/>
                      </a:ext>
                    </a:extLst>
                  </p:cNvPr>
                  <p:cNvGrpSpPr/>
                  <p:nvPr/>
                </p:nvGrpSpPr>
                <p:grpSpPr>
                  <a:xfrm>
                    <a:off x="1581048" y="4637542"/>
                    <a:ext cx="1479837" cy="1024109"/>
                    <a:chOff x="1581048" y="4637542"/>
                    <a:chExt cx="1479837" cy="1024109"/>
                  </a:xfrm>
                </p:grpSpPr>
                <p:sp>
                  <p:nvSpPr>
                    <p:cNvPr id="70" name="楕円 370">
                      <a:extLst>
                        <a:ext uri="{FF2B5EF4-FFF2-40B4-BE49-F238E27FC236}">
                          <a16:creationId xmlns:a16="http://schemas.microsoft.com/office/drawing/2014/main" id="{68C90E71-FA97-4F21-8C20-EF1BF427B7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71" name="楕円 370">
                      <a:extLst>
                        <a:ext uri="{FF2B5EF4-FFF2-40B4-BE49-F238E27FC236}">
                          <a16:creationId xmlns:a16="http://schemas.microsoft.com/office/drawing/2014/main" id="{A22DA09A-25B4-4504-8813-D5FF7A86AC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" name="楕円 370">
                      <a:extLst>
                        <a:ext uri="{FF2B5EF4-FFF2-40B4-BE49-F238E27FC236}">
                          <a16:creationId xmlns:a16="http://schemas.microsoft.com/office/drawing/2014/main" id="{A6B4A078-46A1-4A09-87D3-E06A778F85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24669" y="4637542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33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3" name="楕円 370">
                      <a:extLst>
                        <a:ext uri="{FF2B5EF4-FFF2-40B4-BE49-F238E27FC236}">
                          <a16:creationId xmlns:a16="http://schemas.microsoft.com/office/drawing/2014/main" id="{9E98B481-A151-4F82-8A74-5076AAC5C4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414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4" name="楕円 370">
                      <a:extLst>
                        <a:ext uri="{FF2B5EF4-FFF2-40B4-BE49-F238E27FC236}">
                          <a16:creationId xmlns:a16="http://schemas.microsoft.com/office/drawing/2014/main" id="{F261D419-5800-4D07-BD5B-4BD23FA6E1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1519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5" name="楕円 370">
                      <a:extLst>
                        <a:ext uri="{FF2B5EF4-FFF2-40B4-BE49-F238E27FC236}">
                          <a16:creationId xmlns:a16="http://schemas.microsoft.com/office/drawing/2014/main" id="{6B631607-7DBA-4BE6-BB9F-CDDF22A5A3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77454" y="4875421"/>
                      <a:ext cx="660476" cy="505976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6" name="楕円 370">
                      <a:extLst>
                        <a:ext uri="{FF2B5EF4-FFF2-40B4-BE49-F238E27FC236}">
                          <a16:creationId xmlns:a16="http://schemas.microsoft.com/office/drawing/2014/main" id="{44D685DE-BEE7-4168-9408-18DEFB22A76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" name="楕円 370">
                      <a:extLst>
                        <a:ext uri="{FF2B5EF4-FFF2-40B4-BE49-F238E27FC236}">
                          <a16:creationId xmlns:a16="http://schemas.microsoft.com/office/drawing/2014/main" id="{1E754F48-F322-4FFC-91C7-6E63EC2AC6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" name="楕円 370">
                      <a:extLst>
                        <a:ext uri="{FF2B5EF4-FFF2-40B4-BE49-F238E27FC236}">
                          <a16:creationId xmlns:a16="http://schemas.microsoft.com/office/drawing/2014/main" id="{E7A3FAB9-A829-445F-91B5-CBB40CE668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7469" y="5148629"/>
                      <a:ext cx="669674" cy="513022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73416B29-DDCF-4946-A137-BCFE4864EEFB}"/>
              </a:ext>
            </a:extLst>
          </p:cNvPr>
          <p:cNvGrpSpPr/>
          <p:nvPr/>
        </p:nvGrpSpPr>
        <p:grpSpPr>
          <a:xfrm>
            <a:off x="879303" y="1116197"/>
            <a:ext cx="2279358" cy="2156096"/>
            <a:chOff x="1496605" y="4414452"/>
            <a:chExt cx="1479837" cy="1399813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AE9C1520-42BE-40A4-BEC9-5BF094BEAAD4}"/>
                </a:ext>
              </a:extLst>
            </p:cNvPr>
            <p:cNvSpPr/>
            <p:nvPr/>
          </p:nvSpPr>
          <p:spPr bwMode="auto">
            <a:xfrm>
              <a:off x="1800747" y="5293302"/>
              <a:ext cx="796759" cy="520963"/>
            </a:xfrm>
            <a:custGeom>
              <a:avLst/>
              <a:gdLst>
                <a:gd name="connsiteX0" fmla="*/ 48787 w 796759"/>
                <a:gd name="connsiteY0" fmla="*/ 0 h 520963"/>
                <a:gd name="connsiteX1" fmla="*/ 319486 w 796759"/>
                <a:gd name="connsiteY1" fmla="*/ 233308 h 520963"/>
                <a:gd name="connsiteX2" fmla="*/ 364965 w 796759"/>
                <a:gd name="connsiteY2" fmla="*/ 9693 h 520963"/>
                <a:gd name="connsiteX3" fmla="*/ 572929 w 796759"/>
                <a:gd name="connsiteY3" fmla="*/ 9693 h 520963"/>
                <a:gd name="connsiteX4" fmla="*/ 615994 w 796759"/>
                <a:gd name="connsiteY4" fmla="*/ 221442 h 520963"/>
                <a:gd name="connsiteX5" fmla="*/ 762261 w 796759"/>
                <a:gd name="connsiteY5" fmla="*/ 160173 h 520963"/>
                <a:gd name="connsiteX6" fmla="*/ 796759 w 796759"/>
                <a:gd name="connsiteY6" fmla="*/ 219925 h 520963"/>
                <a:gd name="connsiteX7" fmla="*/ 639956 w 796759"/>
                <a:gd name="connsiteY7" fmla="*/ 339258 h 520963"/>
                <a:gd name="connsiteX8" fmla="*/ 676910 w 796759"/>
                <a:gd name="connsiteY8" fmla="*/ 520963 h 520963"/>
                <a:gd name="connsiteX9" fmla="*/ 260982 w 796759"/>
                <a:gd name="connsiteY9" fmla="*/ 520963 h 520963"/>
                <a:gd name="connsiteX10" fmla="*/ 288852 w 796759"/>
                <a:gd name="connsiteY10" fmla="*/ 383931 h 520963"/>
                <a:gd name="connsiteX11" fmla="*/ 0 w 796759"/>
                <a:gd name="connsiteY11" fmla="*/ 48787 h 5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6759" h="520963">
                  <a:moveTo>
                    <a:pt x="48787" y="0"/>
                  </a:moveTo>
                  <a:lnTo>
                    <a:pt x="319486" y="233308"/>
                  </a:lnTo>
                  <a:lnTo>
                    <a:pt x="364965" y="9693"/>
                  </a:lnTo>
                  <a:lnTo>
                    <a:pt x="572929" y="9693"/>
                  </a:lnTo>
                  <a:lnTo>
                    <a:pt x="615994" y="221442"/>
                  </a:lnTo>
                  <a:lnTo>
                    <a:pt x="762261" y="160173"/>
                  </a:lnTo>
                  <a:lnTo>
                    <a:pt x="796759" y="219925"/>
                  </a:lnTo>
                  <a:lnTo>
                    <a:pt x="639956" y="339258"/>
                  </a:lnTo>
                  <a:lnTo>
                    <a:pt x="676910" y="520963"/>
                  </a:lnTo>
                  <a:lnTo>
                    <a:pt x="260982" y="520963"/>
                  </a:lnTo>
                  <a:lnTo>
                    <a:pt x="288852" y="383931"/>
                  </a:lnTo>
                  <a:lnTo>
                    <a:pt x="0" y="48787"/>
                  </a:lnTo>
                  <a:close/>
                </a:path>
              </a:pathLst>
            </a:custGeom>
            <a:gradFill flip="none" rotWithShape="1">
              <a:gsLst>
                <a:gs pos="78000">
                  <a:srgbClr val="99FF66"/>
                </a:gs>
                <a:gs pos="36000">
                  <a:schemeClr val="accent6">
                    <a:lumMod val="60000"/>
                    <a:lumOff val="40000"/>
                  </a:schemeClr>
                </a:gs>
                <a:gs pos="0">
                  <a:srgbClr val="339933"/>
                </a:gs>
                <a:gs pos="100000">
                  <a:srgbClr val="00CC00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62847EB9-F884-459D-82F8-F5993198BEEB}"/>
                </a:ext>
              </a:extLst>
            </p:cNvPr>
            <p:cNvGrpSpPr/>
            <p:nvPr/>
          </p:nvGrpSpPr>
          <p:grpSpPr>
            <a:xfrm>
              <a:off x="1496605" y="4414452"/>
              <a:ext cx="1479837" cy="1024109"/>
              <a:chOff x="1581048" y="4637542"/>
              <a:chExt cx="1479837" cy="1024109"/>
            </a:xfrm>
          </p:grpSpPr>
          <p:sp>
            <p:nvSpPr>
              <p:cNvPr id="113" name="楕円 370">
                <a:extLst>
                  <a:ext uri="{FF2B5EF4-FFF2-40B4-BE49-F238E27FC236}">
                    <a16:creationId xmlns:a16="http://schemas.microsoft.com/office/drawing/2014/main" id="{07AC24E6-49A6-421F-91A3-2F8A478DAA66}"/>
                  </a:ext>
                </a:extLst>
              </p:cNvPr>
              <p:cNvSpPr/>
              <p:nvPr/>
            </p:nvSpPr>
            <p:spPr bwMode="auto">
              <a:xfrm>
                <a:off x="1838558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pattFill prst="lgConfetti">
                <a:fgClr>
                  <a:srgbClr val="00B050"/>
                </a:fgClr>
                <a:bgClr>
                  <a:srgbClr val="0033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4" name="楕円 370">
                <a:extLst>
                  <a:ext uri="{FF2B5EF4-FFF2-40B4-BE49-F238E27FC236}">
                    <a16:creationId xmlns:a16="http://schemas.microsoft.com/office/drawing/2014/main" id="{B5C774DE-898D-4D6B-A8F3-9562C932BBBE}"/>
                  </a:ext>
                </a:extLst>
              </p:cNvPr>
              <p:cNvSpPr/>
              <p:nvPr/>
            </p:nvSpPr>
            <p:spPr bwMode="auto">
              <a:xfrm>
                <a:off x="2336002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pattFill prst="lgConfetti">
                <a:fgClr>
                  <a:srgbClr val="00B050"/>
                </a:fgClr>
                <a:bgClr>
                  <a:srgbClr val="0033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5100D201-A5A8-4909-AEB0-552A66A2B515}"/>
                  </a:ext>
                </a:extLst>
              </p:cNvPr>
              <p:cNvGrpSpPr/>
              <p:nvPr/>
            </p:nvGrpSpPr>
            <p:grpSpPr>
              <a:xfrm>
                <a:off x="1581048" y="463754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16" name="楕円 370">
                  <a:extLst>
                    <a:ext uri="{FF2B5EF4-FFF2-40B4-BE49-F238E27FC236}">
                      <a16:creationId xmlns:a16="http://schemas.microsoft.com/office/drawing/2014/main" id="{3C212A30-54FB-4514-9A50-8E28F4028E09}"/>
                    </a:ext>
                  </a:extLst>
                </p:cNvPr>
                <p:cNvSpPr/>
                <p:nvPr/>
              </p:nvSpPr>
              <p:spPr bwMode="auto">
                <a:xfrm>
                  <a:off x="1581048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7" name="楕円 370">
                  <a:extLst>
                    <a:ext uri="{FF2B5EF4-FFF2-40B4-BE49-F238E27FC236}">
                      <a16:creationId xmlns:a16="http://schemas.microsoft.com/office/drawing/2014/main" id="{161BEB5C-2B86-4071-BD9F-95DFF813A77C}"/>
                    </a:ext>
                  </a:extLst>
                </p:cNvPr>
                <p:cNvSpPr/>
                <p:nvPr/>
              </p:nvSpPr>
              <p:spPr bwMode="auto">
                <a:xfrm>
                  <a:off x="2469269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楕円 370">
                  <a:extLst>
                    <a:ext uri="{FF2B5EF4-FFF2-40B4-BE49-F238E27FC236}">
                      <a16:creationId xmlns:a16="http://schemas.microsoft.com/office/drawing/2014/main" id="{3B6D555F-29C6-4A91-A8AB-97790DC68F30}"/>
                    </a:ext>
                  </a:extLst>
                </p:cNvPr>
                <p:cNvSpPr/>
                <p:nvPr/>
              </p:nvSpPr>
              <p:spPr bwMode="auto">
                <a:xfrm>
                  <a:off x="2024669" y="4637542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楕円 370">
                  <a:extLst>
                    <a:ext uri="{FF2B5EF4-FFF2-40B4-BE49-F238E27FC236}">
                      <a16:creationId xmlns:a16="http://schemas.microsoft.com/office/drawing/2014/main" id="{802F6813-1F48-405B-8F6A-AB19F81171BE}"/>
                    </a:ext>
                  </a:extLst>
                </p:cNvPr>
                <p:cNvSpPr/>
                <p:nvPr/>
              </p:nvSpPr>
              <p:spPr bwMode="auto">
                <a:xfrm>
                  <a:off x="163414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8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370">
                  <a:extLst>
                    <a:ext uri="{FF2B5EF4-FFF2-40B4-BE49-F238E27FC236}">
                      <a16:creationId xmlns:a16="http://schemas.microsoft.com/office/drawing/2014/main" id="{B06BF232-37FB-4481-A561-8198A13F724A}"/>
                    </a:ext>
                  </a:extLst>
                </p:cNvPr>
                <p:cNvSpPr/>
                <p:nvPr/>
              </p:nvSpPr>
              <p:spPr bwMode="auto">
                <a:xfrm>
                  <a:off x="241519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8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1" name="楕円 370">
                  <a:extLst>
                    <a:ext uri="{FF2B5EF4-FFF2-40B4-BE49-F238E27FC236}">
                      <a16:creationId xmlns:a16="http://schemas.microsoft.com/office/drawing/2014/main" id="{540C75FC-F5F1-42EB-8877-C49A6FF20CFB}"/>
                    </a:ext>
                  </a:extLst>
                </p:cNvPr>
                <p:cNvSpPr/>
                <p:nvPr/>
              </p:nvSpPr>
              <p:spPr bwMode="auto">
                <a:xfrm>
                  <a:off x="1977454" y="4875421"/>
                  <a:ext cx="660476" cy="50597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8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" name="楕円 370">
                  <a:extLst>
                    <a:ext uri="{FF2B5EF4-FFF2-40B4-BE49-F238E27FC236}">
                      <a16:creationId xmlns:a16="http://schemas.microsoft.com/office/drawing/2014/main" id="{23F92552-BC1E-4EAF-80BB-34019283928F}"/>
                    </a:ext>
                  </a:extLst>
                </p:cNvPr>
                <p:cNvSpPr/>
                <p:nvPr/>
              </p:nvSpPr>
              <p:spPr bwMode="auto">
                <a:xfrm>
                  <a:off x="1581048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8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" name="楕円 370">
                  <a:extLst>
                    <a:ext uri="{FF2B5EF4-FFF2-40B4-BE49-F238E27FC236}">
                      <a16:creationId xmlns:a16="http://schemas.microsoft.com/office/drawing/2014/main" id="{19EFF656-00BB-45A6-AA58-B3A131E734A3}"/>
                    </a:ext>
                  </a:extLst>
                </p:cNvPr>
                <p:cNvSpPr/>
                <p:nvPr/>
              </p:nvSpPr>
              <p:spPr bwMode="auto">
                <a:xfrm>
                  <a:off x="2469269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8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楕円 370">
                  <a:extLst>
                    <a:ext uri="{FF2B5EF4-FFF2-40B4-BE49-F238E27FC236}">
                      <a16:creationId xmlns:a16="http://schemas.microsoft.com/office/drawing/2014/main" id="{68F34F35-1625-4E58-ABF7-E203415BB3EE}"/>
                    </a:ext>
                  </a:extLst>
                </p:cNvPr>
                <p:cNvSpPr/>
                <p:nvPr/>
              </p:nvSpPr>
              <p:spPr bwMode="auto">
                <a:xfrm>
                  <a:off x="1967469" y="5148629"/>
                  <a:ext cx="669674" cy="513022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80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EA9DCDED-59E0-4A65-A895-CD4EACCA03AB}"/>
              </a:ext>
            </a:extLst>
          </p:cNvPr>
          <p:cNvGrpSpPr/>
          <p:nvPr/>
        </p:nvGrpSpPr>
        <p:grpSpPr>
          <a:xfrm>
            <a:off x="3838589" y="4246536"/>
            <a:ext cx="2311093" cy="1477857"/>
            <a:chOff x="3838589" y="1417072"/>
            <a:chExt cx="2311093" cy="1477857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E38506B6-E4BA-4965-AFCE-05ECA1FC8C44}"/>
                </a:ext>
              </a:extLst>
            </p:cNvPr>
            <p:cNvGrpSpPr/>
            <p:nvPr/>
          </p:nvGrpSpPr>
          <p:grpSpPr>
            <a:xfrm rot="19800000">
              <a:off x="3838589" y="1417072"/>
              <a:ext cx="1197804" cy="1133031"/>
              <a:chOff x="1496605" y="4414452"/>
              <a:chExt cx="1479837" cy="1399813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162D1730-4E56-489F-BCFA-966065F651E3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6D28DDE3-AD10-4A85-975E-B3B34361AFBF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88" name="楕円 370">
                  <a:extLst>
                    <a:ext uri="{FF2B5EF4-FFF2-40B4-BE49-F238E27FC236}">
                      <a16:creationId xmlns:a16="http://schemas.microsoft.com/office/drawing/2014/main" id="{F18DBE29-7372-40EC-877E-D1416B6AB004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89" name="楕円 370">
                  <a:extLst>
                    <a:ext uri="{FF2B5EF4-FFF2-40B4-BE49-F238E27FC236}">
                      <a16:creationId xmlns:a16="http://schemas.microsoft.com/office/drawing/2014/main" id="{5F8850FB-E765-4A8C-9B45-F839136353E8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776FF923-67EC-49E0-AF91-F3A8AF39458D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91" name="楕円 370">
                    <a:extLst>
                      <a:ext uri="{FF2B5EF4-FFF2-40B4-BE49-F238E27FC236}">
                        <a16:creationId xmlns:a16="http://schemas.microsoft.com/office/drawing/2014/main" id="{190D2604-AC4C-494A-B0A6-42728607AA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92" name="楕円 370">
                    <a:extLst>
                      <a:ext uri="{FF2B5EF4-FFF2-40B4-BE49-F238E27FC236}">
                        <a16:creationId xmlns:a16="http://schemas.microsoft.com/office/drawing/2014/main" id="{48471A29-B955-49E0-9648-24EA2122B4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370">
                    <a:extLst>
                      <a:ext uri="{FF2B5EF4-FFF2-40B4-BE49-F238E27FC236}">
                        <a16:creationId xmlns:a16="http://schemas.microsoft.com/office/drawing/2014/main" id="{B9B6C042-F4F5-48E1-80B1-E349FE6D26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楕円 370">
                    <a:extLst>
                      <a:ext uri="{FF2B5EF4-FFF2-40B4-BE49-F238E27FC236}">
                        <a16:creationId xmlns:a16="http://schemas.microsoft.com/office/drawing/2014/main" id="{54D3B6E2-A73D-4281-BD9B-FD11D1BB8B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楕円 370">
                    <a:extLst>
                      <a:ext uri="{FF2B5EF4-FFF2-40B4-BE49-F238E27FC236}">
                        <a16:creationId xmlns:a16="http://schemas.microsoft.com/office/drawing/2014/main" id="{83F9A1CC-912F-4F90-9649-2E89D933BE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楕円 370">
                    <a:extLst>
                      <a:ext uri="{FF2B5EF4-FFF2-40B4-BE49-F238E27FC236}">
                        <a16:creationId xmlns:a16="http://schemas.microsoft.com/office/drawing/2014/main" id="{C98B0D62-225C-43FB-9B89-88F98916FD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楕円 370">
                    <a:extLst>
                      <a:ext uri="{FF2B5EF4-FFF2-40B4-BE49-F238E27FC236}">
                        <a16:creationId xmlns:a16="http://schemas.microsoft.com/office/drawing/2014/main" id="{E85599F3-3161-43AB-9CAD-961A5EA555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8" name="楕円 370">
                    <a:extLst>
                      <a:ext uri="{FF2B5EF4-FFF2-40B4-BE49-F238E27FC236}">
                        <a16:creationId xmlns:a16="http://schemas.microsoft.com/office/drawing/2014/main" id="{A46F9D3A-C391-47B0-BDC8-4A834FD33B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楕円 370">
                    <a:extLst>
                      <a:ext uri="{FF2B5EF4-FFF2-40B4-BE49-F238E27FC236}">
                        <a16:creationId xmlns:a16="http://schemas.microsoft.com/office/drawing/2014/main" id="{3291D198-1CF4-425F-81C7-7F03C2986F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7E740822-5DDA-4A32-8278-6166EA7F4507}"/>
                </a:ext>
              </a:extLst>
            </p:cNvPr>
            <p:cNvGrpSpPr/>
            <p:nvPr/>
          </p:nvGrpSpPr>
          <p:grpSpPr>
            <a:xfrm rot="2700000">
              <a:off x="4984265" y="1451155"/>
              <a:ext cx="1197804" cy="1133031"/>
              <a:chOff x="1496605" y="4414452"/>
              <a:chExt cx="1479837" cy="1399813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5AD928F9-4C7A-43E8-8074-CC17D82342D5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4855A9A9-AB09-4B32-94B4-52CAF7622FEF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74" name="楕円 370">
                  <a:extLst>
                    <a:ext uri="{FF2B5EF4-FFF2-40B4-BE49-F238E27FC236}">
                      <a16:creationId xmlns:a16="http://schemas.microsoft.com/office/drawing/2014/main" id="{BA0F6849-B9F7-4808-849C-E37CFDBF15EE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75" name="楕円 370">
                  <a:extLst>
                    <a:ext uri="{FF2B5EF4-FFF2-40B4-BE49-F238E27FC236}">
                      <a16:creationId xmlns:a16="http://schemas.microsoft.com/office/drawing/2014/main" id="{52907FD6-C5B0-45B6-863A-52AE12BFA058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1D7406E3-EFED-48D8-8EFD-C62A47B0893E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77" name="楕円 370">
                    <a:extLst>
                      <a:ext uri="{FF2B5EF4-FFF2-40B4-BE49-F238E27FC236}">
                        <a16:creationId xmlns:a16="http://schemas.microsoft.com/office/drawing/2014/main" id="{865C03AC-6429-450E-8A4F-54A51F8CBA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78" name="楕円 370">
                    <a:extLst>
                      <a:ext uri="{FF2B5EF4-FFF2-40B4-BE49-F238E27FC236}">
                        <a16:creationId xmlns:a16="http://schemas.microsoft.com/office/drawing/2014/main" id="{427E1EEC-5F4E-4F2C-A51D-1A25136EC5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9" name="楕円 370">
                    <a:extLst>
                      <a:ext uri="{FF2B5EF4-FFF2-40B4-BE49-F238E27FC236}">
                        <a16:creationId xmlns:a16="http://schemas.microsoft.com/office/drawing/2014/main" id="{8FADE349-0648-4C83-8477-EFB2D560AC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楕円 370">
                    <a:extLst>
                      <a:ext uri="{FF2B5EF4-FFF2-40B4-BE49-F238E27FC236}">
                        <a16:creationId xmlns:a16="http://schemas.microsoft.com/office/drawing/2014/main" id="{8E4B9637-0BFC-4169-AA78-C672D9DE3B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楕円 370">
                    <a:extLst>
                      <a:ext uri="{FF2B5EF4-FFF2-40B4-BE49-F238E27FC236}">
                        <a16:creationId xmlns:a16="http://schemas.microsoft.com/office/drawing/2014/main" id="{596B2991-1D0A-40A7-9A34-E4AA7535B5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楕円 370">
                    <a:extLst>
                      <a:ext uri="{FF2B5EF4-FFF2-40B4-BE49-F238E27FC236}">
                        <a16:creationId xmlns:a16="http://schemas.microsoft.com/office/drawing/2014/main" id="{F481DE7F-49DD-483C-B6D4-1A9191BE8B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楕円 370">
                    <a:extLst>
                      <a:ext uri="{FF2B5EF4-FFF2-40B4-BE49-F238E27FC236}">
                        <a16:creationId xmlns:a16="http://schemas.microsoft.com/office/drawing/2014/main" id="{A7A4B915-7A23-4B3A-B393-B57DDB42BB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楕円 370">
                    <a:extLst>
                      <a:ext uri="{FF2B5EF4-FFF2-40B4-BE49-F238E27FC236}">
                        <a16:creationId xmlns:a16="http://schemas.microsoft.com/office/drawing/2014/main" id="{D8A8F603-E8C9-410B-80FF-679CE9735D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楕円 370">
                    <a:extLst>
                      <a:ext uri="{FF2B5EF4-FFF2-40B4-BE49-F238E27FC236}">
                        <a16:creationId xmlns:a16="http://schemas.microsoft.com/office/drawing/2014/main" id="{76954738-4985-48AB-82FB-6BBF95804A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00F5FA0-0C8E-4E4C-BC0D-3A5F5FAEB321}"/>
                </a:ext>
              </a:extLst>
            </p:cNvPr>
            <p:cNvGrpSpPr/>
            <p:nvPr/>
          </p:nvGrpSpPr>
          <p:grpSpPr>
            <a:xfrm rot="19800000">
              <a:off x="4353974" y="1761898"/>
              <a:ext cx="1197804" cy="1133031"/>
              <a:chOff x="1496605" y="4414452"/>
              <a:chExt cx="1479837" cy="1399813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C332D652-E229-4441-A481-3A00ED115050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77124487-82A3-49CA-959D-CCECA693C202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60" name="楕円 370">
                  <a:extLst>
                    <a:ext uri="{FF2B5EF4-FFF2-40B4-BE49-F238E27FC236}">
                      <a16:creationId xmlns:a16="http://schemas.microsoft.com/office/drawing/2014/main" id="{A6F9BC7A-A179-4082-BB2B-CC0B1A4E83D8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61" name="楕円 370">
                  <a:extLst>
                    <a:ext uri="{FF2B5EF4-FFF2-40B4-BE49-F238E27FC236}">
                      <a16:creationId xmlns:a16="http://schemas.microsoft.com/office/drawing/2014/main" id="{A536DF18-38E3-4479-857A-68E3A96D87AF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B028CF17-4E4F-48EC-AA22-EBA628A48463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63" name="楕円 370">
                    <a:extLst>
                      <a:ext uri="{FF2B5EF4-FFF2-40B4-BE49-F238E27FC236}">
                        <a16:creationId xmlns:a16="http://schemas.microsoft.com/office/drawing/2014/main" id="{8AFF36C6-CBCC-45AE-A257-EFC86573D5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64" name="楕円 370">
                    <a:extLst>
                      <a:ext uri="{FF2B5EF4-FFF2-40B4-BE49-F238E27FC236}">
                        <a16:creationId xmlns:a16="http://schemas.microsoft.com/office/drawing/2014/main" id="{DDCAEB2A-B425-4FFE-BE7D-322CE37DCC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5" name="楕円 370">
                    <a:extLst>
                      <a:ext uri="{FF2B5EF4-FFF2-40B4-BE49-F238E27FC236}">
                        <a16:creationId xmlns:a16="http://schemas.microsoft.com/office/drawing/2014/main" id="{4A551464-2481-4D63-B588-747C1E1959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" name="楕円 370">
                    <a:extLst>
                      <a:ext uri="{FF2B5EF4-FFF2-40B4-BE49-F238E27FC236}">
                        <a16:creationId xmlns:a16="http://schemas.microsoft.com/office/drawing/2014/main" id="{9B035D29-D6BB-4707-BDD0-3A09A7E50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7" name="楕円 370">
                    <a:extLst>
                      <a:ext uri="{FF2B5EF4-FFF2-40B4-BE49-F238E27FC236}">
                        <a16:creationId xmlns:a16="http://schemas.microsoft.com/office/drawing/2014/main" id="{803C6A07-9205-4A5E-BB21-08E8C15820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楕円 370">
                    <a:extLst>
                      <a:ext uri="{FF2B5EF4-FFF2-40B4-BE49-F238E27FC236}">
                        <a16:creationId xmlns:a16="http://schemas.microsoft.com/office/drawing/2014/main" id="{2A8EDA2D-44DA-4F15-985E-1CDD77B3A9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9" name="楕円 370">
                    <a:extLst>
                      <a:ext uri="{FF2B5EF4-FFF2-40B4-BE49-F238E27FC236}">
                        <a16:creationId xmlns:a16="http://schemas.microsoft.com/office/drawing/2014/main" id="{C720353A-71B0-41D5-A77E-8585C53EE9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楕円 370">
                    <a:extLst>
                      <a:ext uri="{FF2B5EF4-FFF2-40B4-BE49-F238E27FC236}">
                        <a16:creationId xmlns:a16="http://schemas.microsoft.com/office/drawing/2014/main" id="{A4482FA4-6912-4924-BD44-61E4559E78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1" name="楕円 370">
                    <a:extLst>
                      <a:ext uri="{FF2B5EF4-FFF2-40B4-BE49-F238E27FC236}">
                        <a16:creationId xmlns:a16="http://schemas.microsoft.com/office/drawing/2014/main" id="{E8FA1B45-8995-46A7-B3B2-719968AB9B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1C8546A5-9D94-424B-AF24-FE9CD5955608}"/>
              </a:ext>
            </a:extLst>
          </p:cNvPr>
          <p:cNvGrpSpPr/>
          <p:nvPr/>
        </p:nvGrpSpPr>
        <p:grpSpPr>
          <a:xfrm>
            <a:off x="6614602" y="4189085"/>
            <a:ext cx="2605086" cy="1822722"/>
            <a:chOff x="6614602" y="1359621"/>
            <a:chExt cx="2605086" cy="1822722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EF0DCF38-9CA7-48E9-B554-A1D215317E97}"/>
                </a:ext>
              </a:extLst>
            </p:cNvPr>
            <p:cNvGrpSpPr/>
            <p:nvPr/>
          </p:nvGrpSpPr>
          <p:grpSpPr>
            <a:xfrm>
              <a:off x="6644904" y="1394288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9C0AC8D0-34A3-449C-9663-B4605C38A721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57" name="楕円 256">
                  <a:extLst>
                    <a:ext uri="{FF2B5EF4-FFF2-40B4-BE49-F238E27FC236}">
                      <a16:creationId xmlns:a16="http://schemas.microsoft.com/office/drawing/2014/main" id="{E2743AC9-3D60-4EEC-B73E-4F234C560C81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F4F8BF50-24D7-4275-B144-DA8161E9DE4B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C859A098-FEA6-4051-9DA7-4CD1E09535A6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64B6873A-5E40-401A-9E52-EC5060AFF442}"/>
                </a:ext>
              </a:extLst>
            </p:cNvPr>
            <p:cNvGrpSpPr/>
            <p:nvPr/>
          </p:nvGrpSpPr>
          <p:grpSpPr>
            <a:xfrm>
              <a:off x="6614602" y="2072802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F4216F9E-1787-45CB-AC89-E2A7005DA460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54CD443C-3FDA-4822-876D-454A52ED5A38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06DD0A70-1C7C-49AA-BE94-4CBEBC88A0B0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0C15B873-134C-49AC-863A-4656FF6EB096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36905710-E7CF-45BF-9789-35B1B821ED93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5A124B38-3165-4401-A75D-9756759BC3D2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E021EBFB-771A-4134-9D8C-DF8692705ECA}"/>
                </a:ext>
              </a:extLst>
            </p:cNvPr>
            <p:cNvGrpSpPr/>
            <p:nvPr/>
          </p:nvGrpSpPr>
          <p:grpSpPr>
            <a:xfrm>
              <a:off x="6778808" y="1359621"/>
              <a:ext cx="2311093" cy="1477857"/>
              <a:chOff x="3838589" y="1417072"/>
              <a:chExt cx="2311093" cy="1477857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2DAFE8ED-0622-4FB9-AB69-B32AF569AF1C}"/>
                  </a:ext>
                </a:extLst>
              </p:cNvPr>
              <p:cNvGrpSpPr/>
              <p:nvPr/>
            </p:nvGrpSpPr>
            <p:grpSpPr>
              <a:xfrm rot="19800000">
                <a:off x="3838589" y="1417072"/>
                <a:ext cx="1197804" cy="1133031"/>
                <a:chOff x="1496605" y="4414452"/>
                <a:chExt cx="1479837" cy="1399813"/>
              </a:xfrm>
            </p:grpSpPr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D6D7EA9-8D1D-4A13-8927-DF4B40F92C51}"/>
                    </a:ext>
                  </a:extLst>
                </p:cNvPr>
                <p:cNvSpPr/>
                <p:nvPr/>
              </p:nvSpPr>
              <p:spPr bwMode="auto">
                <a:xfrm>
                  <a:off x="1800747" y="5293302"/>
                  <a:ext cx="796759" cy="520963"/>
                </a:xfrm>
                <a:custGeom>
                  <a:avLst/>
                  <a:gdLst>
                    <a:gd name="connsiteX0" fmla="*/ 48787 w 796759"/>
                    <a:gd name="connsiteY0" fmla="*/ 0 h 520963"/>
                    <a:gd name="connsiteX1" fmla="*/ 319486 w 796759"/>
                    <a:gd name="connsiteY1" fmla="*/ 233308 h 520963"/>
                    <a:gd name="connsiteX2" fmla="*/ 364965 w 796759"/>
                    <a:gd name="connsiteY2" fmla="*/ 9693 h 520963"/>
                    <a:gd name="connsiteX3" fmla="*/ 572929 w 796759"/>
                    <a:gd name="connsiteY3" fmla="*/ 9693 h 520963"/>
                    <a:gd name="connsiteX4" fmla="*/ 615994 w 796759"/>
                    <a:gd name="connsiteY4" fmla="*/ 221442 h 520963"/>
                    <a:gd name="connsiteX5" fmla="*/ 762261 w 796759"/>
                    <a:gd name="connsiteY5" fmla="*/ 160173 h 520963"/>
                    <a:gd name="connsiteX6" fmla="*/ 796759 w 796759"/>
                    <a:gd name="connsiteY6" fmla="*/ 219925 h 520963"/>
                    <a:gd name="connsiteX7" fmla="*/ 639956 w 796759"/>
                    <a:gd name="connsiteY7" fmla="*/ 339258 h 520963"/>
                    <a:gd name="connsiteX8" fmla="*/ 676910 w 796759"/>
                    <a:gd name="connsiteY8" fmla="*/ 520963 h 520963"/>
                    <a:gd name="connsiteX9" fmla="*/ 260982 w 796759"/>
                    <a:gd name="connsiteY9" fmla="*/ 520963 h 520963"/>
                    <a:gd name="connsiteX10" fmla="*/ 288852 w 796759"/>
                    <a:gd name="connsiteY10" fmla="*/ 383931 h 520963"/>
                    <a:gd name="connsiteX11" fmla="*/ 0 w 796759"/>
                    <a:gd name="connsiteY11" fmla="*/ 48787 h 52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96759" h="520963">
                      <a:moveTo>
                        <a:pt x="48787" y="0"/>
                      </a:moveTo>
                      <a:lnTo>
                        <a:pt x="319486" y="233308"/>
                      </a:lnTo>
                      <a:lnTo>
                        <a:pt x="364965" y="9693"/>
                      </a:lnTo>
                      <a:lnTo>
                        <a:pt x="572929" y="9693"/>
                      </a:lnTo>
                      <a:lnTo>
                        <a:pt x="615994" y="221442"/>
                      </a:lnTo>
                      <a:lnTo>
                        <a:pt x="762261" y="160173"/>
                      </a:lnTo>
                      <a:lnTo>
                        <a:pt x="796759" y="219925"/>
                      </a:lnTo>
                      <a:lnTo>
                        <a:pt x="639956" y="339258"/>
                      </a:lnTo>
                      <a:lnTo>
                        <a:pt x="676910" y="520963"/>
                      </a:lnTo>
                      <a:lnTo>
                        <a:pt x="260982" y="520963"/>
                      </a:lnTo>
                      <a:lnTo>
                        <a:pt x="288852" y="383931"/>
                      </a:lnTo>
                      <a:lnTo>
                        <a:pt x="0" y="48787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36" name="グループ化 235">
                  <a:extLst>
                    <a:ext uri="{FF2B5EF4-FFF2-40B4-BE49-F238E27FC236}">
                      <a16:creationId xmlns:a16="http://schemas.microsoft.com/office/drawing/2014/main" id="{A6C981D7-EDDB-4C6B-80CE-A28936B1EE52}"/>
                    </a:ext>
                  </a:extLst>
                </p:cNvPr>
                <p:cNvGrpSpPr/>
                <p:nvPr/>
              </p:nvGrpSpPr>
              <p:grpSpPr>
                <a:xfrm>
                  <a:off x="1496605" y="441445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37" name="楕円 370">
                    <a:extLst>
                      <a:ext uri="{FF2B5EF4-FFF2-40B4-BE49-F238E27FC236}">
                        <a16:creationId xmlns:a16="http://schemas.microsoft.com/office/drawing/2014/main" id="{3D498B7A-9EA7-4EFB-9818-C16A913C15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58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38" name="楕円 370">
                    <a:extLst>
                      <a:ext uri="{FF2B5EF4-FFF2-40B4-BE49-F238E27FC236}">
                        <a16:creationId xmlns:a16="http://schemas.microsoft.com/office/drawing/2014/main" id="{CF1616F6-505E-4821-9835-4D0DC3B2F2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6002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9" name="グループ化 238">
                    <a:extLst>
                      <a:ext uri="{FF2B5EF4-FFF2-40B4-BE49-F238E27FC236}">
                        <a16:creationId xmlns:a16="http://schemas.microsoft.com/office/drawing/2014/main" id="{306D1742-DB31-4C0D-9B29-1AC664923A45}"/>
                      </a:ext>
                    </a:extLst>
                  </p:cNvPr>
                  <p:cNvGrpSpPr/>
                  <p:nvPr/>
                </p:nvGrpSpPr>
                <p:grpSpPr>
                  <a:xfrm>
                    <a:off x="1581048" y="4637542"/>
                    <a:ext cx="1479837" cy="1024109"/>
                    <a:chOff x="1581048" y="4637542"/>
                    <a:chExt cx="1479837" cy="1024109"/>
                  </a:xfrm>
                </p:grpSpPr>
                <p:sp>
                  <p:nvSpPr>
                    <p:cNvPr id="240" name="楕円 370">
                      <a:extLst>
                        <a:ext uri="{FF2B5EF4-FFF2-40B4-BE49-F238E27FC236}">
                          <a16:creationId xmlns:a16="http://schemas.microsoft.com/office/drawing/2014/main" id="{04969003-4B9D-4282-A122-F6D20ED00F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241" name="楕円 370">
                      <a:extLst>
                        <a:ext uri="{FF2B5EF4-FFF2-40B4-BE49-F238E27FC236}">
                          <a16:creationId xmlns:a16="http://schemas.microsoft.com/office/drawing/2014/main" id="{6961C8F0-3D5F-483F-9AD6-23A51935C4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2" name="楕円 370">
                      <a:extLst>
                        <a:ext uri="{FF2B5EF4-FFF2-40B4-BE49-F238E27FC236}">
                          <a16:creationId xmlns:a16="http://schemas.microsoft.com/office/drawing/2014/main" id="{BE345CE2-A7B9-4712-8285-959EE8CF66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24669" y="4637542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3" name="楕円 370">
                      <a:extLst>
                        <a:ext uri="{FF2B5EF4-FFF2-40B4-BE49-F238E27FC236}">
                          <a16:creationId xmlns:a16="http://schemas.microsoft.com/office/drawing/2014/main" id="{7483F2D4-52E9-4E61-A09F-2DAF5C0F02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414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4" name="楕円 370">
                      <a:extLst>
                        <a:ext uri="{FF2B5EF4-FFF2-40B4-BE49-F238E27FC236}">
                          <a16:creationId xmlns:a16="http://schemas.microsoft.com/office/drawing/2014/main" id="{FCD4A726-31CF-4803-A58E-0A2E6C5E7A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1519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5" name="楕円 370">
                      <a:extLst>
                        <a:ext uri="{FF2B5EF4-FFF2-40B4-BE49-F238E27FC236}">
                          <a16:creationId xmlns:a16="http://schemas.microsoft.com/office/drawing/2014/main" id="{D4BD6074-931F-437E-92E9-452A0C43D7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77454" y="4875421"/>
                      <a:ext cx="660476" cy="505976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6" name="楕円 370">
                      <a:extLst>
                        <a:ext uri="{FF2B5EF4-FFF2-40B4-BE49-F238E27FC236}">
                          <a16:creationId xmlns:a16="http://schemas.microsoft.com/office/drawing/2014/main" id="{F9669593-B49B-4560-8BD6-5528F2059F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" name="楕円 370">
                      <a:extLst>
                        <a:ext uri="{FF2B5EF4-FFF2-40B4-BE49-F238E27FC236}">
                          <a16:creationId xmlns:a16="http://schemas.microsoft.com/office/drawing/2014/main" id="{406E882F-7D83-4B9D-9316-655098661FF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8" name="楕円 370">
                      <a:extLst>
                        <a:ext uri="{FF2B5EF4-FFF2-40B4-BE49-F238E27FC236}">
                          <a16:creationId xmlns:a16="http://schemas.microsoft.com/office/drawing/2014/main" id="{4EAB3008-61F2-497E-B6EB-5E0F5E57A5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7469" y="5148629"/>
                      <a:ext cx="669674" cy="513022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06CBEF0C-B29A-4F80-A3EB-197290A27E9E}"/>
                  </a:ext>
                </a:extLst>
              </p:cNvPr>
              <p:cNvGrpSpPr/>
              <p:nvPr/>
            </p:nvGrpSpPr>
            <p:grpSpPr>
              <a:xfrm rot="2700000">
                <a:off x="4984265" y="1451155"/>
                <a:ext cx="1197804" cy="1133031"/>
                <a:chOff x="1496605" y="4414452"/>
                <a:chExt cx="1479837" cy="1399813"/>
              </a:xfrm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86B2EF85-C34B-4417-A4D3-AF9A2DA946DC}"/>
                    </a:ext>
                  </a:extLst>
                </p:cNvPr>
                <p:cNvSpPr/>
                <p:nvPr/>
              </p:nvSpPr>
              <p:spPr bwMode="auto">
                <a:xfrm>
                  <a:off x="1800747" y="5293302"/>
                  <a:ext cx="796759" cy="520963"/>
                </a:xfrm>
                <a:custGeom>
                  <a:avLst/>
                  <a:gdLst>
                    <a:gd name="connsiteX0" fmla="*/ 48787 w 796759"/>
                    <a:gd name="connsiteY0" fmla="*/ 0 h 520963"/>
                    <a:gd name="connsiteX1" fmla="*/ 319486 w 796759"/>
                    <a:gd name="connsiteY1" fmla="*/ 233308 h 520963"/>
                    <a:gd name="connsiteX2" fmla="*/ 364965 w 796759"/>
                    <a:gd name="connsiteY2" fmla="*/ 9693 h 520963"/>
                    <a:gd name="connsiteX3" fmla="*/ 572929 w 796759"/>
                    <a:gd name="connsiteY3" fmla="*/ 9693 h 520963"/>
                    <a:gd name="connsiteX4" fmla="*/ 615994 w 796759"/>
                    <a:gd name="connsiteY4" fmla="*/ 221442 h 520963"/>
                    <a:gd name="connsiteX5" fmla="*/ 762261 w 796759"/>
                    <a:gd name="connsiteY5" fmla="*/ 160173 h 520963"/>
                    <a:gd name="connsiteX6" fmla="*/ 796759 w 796759"/>
                    <a:gd name="connsiteY6" fmla="*/ 219925 h 520963"/>
                    <a:gd name="connsiteX7" fmla="*/ 639956 w 796759"/>
                    <a:gd name="connsiteY7" fmla="*/ 339258 h 520963"/>
                    <a:gd name="connsiteX8" fmla="*/ 676910 w 796759"/>
                    <a:gd name="connsiteY8" fmla="*/ 520963 h 520963"/>
                    <a:gd name="connsiteX9" fmla="*/ 260982 w 796759"/>
                    <a:gd name="connsiteY9" fmla="*/ 520963 h 520963"/>
                    <a:gd name="connsiteX10" fmla="*/ 288852 w 796759"/>
                    <a:gd name="connsiteY10" fmla="*/ 383931 h 520963"/>
                    <a:gd name="connsiteX11" fmla="*/ 0 w 796759"/>
                    <a:gd name="connsiteY11" fmla="*/ 48787 h 52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96759" h="520963">
                      <a:moveTo>
                        <a:pt x="48787" y="0"/>
                      </a:moveTo>
                      <a:lnTo>
                        <a:pt x="319486" y="233308"/>
                      </a:lnTo>
                      <a:lnTo>
                        <a:pt x="364965" y="9693"/>
                      </a:lnTo>
                      <a:lnTo>
                        <a:pt x="572929" y="9693"/>
                      </a:lnTo>
                      <a:lnTo>
                        <a:pt x="615994" y="221442"/>
                      </a:lnTo>
                      <a:lnTo>
                        <a:pt x="762261" y="160173"/>
                      </a:lnTo>
                      <a:lnTo>
                        <a:pt x="796759" y="219925"/>
                      </a:lnTo>
                      <a:lnTo>
                        <a:pt x="639956" y="339258"/>
                      </a:lnTo>
                      <a:lnTo>
                        <a:pt x="676910" y="520963"/>
                      </a:lnTo>
                      <a:lnTo>
                        <a:pt x="260982" y="520963"/>
                      </a:lnTo>
                      <a:lnTo>
                        <a:pt x="288852" y="383931"/>
                      </a:lnTo>
                      <a:lnTo>
                        <a:pt x="0" y="48787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22" name="グループ化 221">
                  <a:extLst>
                    <a:ext uri="{FF2B5EF4-FFF2-40B4-BE49-F238E27FC236}">
                      <a16:creationId xmlns:a16="http://schemas.microsoft.com/office/drawing/2014/main" id="{3030A40D-0954-48CF-A962-BEF29489B1CC}"/>
                    </a:ext>
                  </a:extLst>
                </p:cNvPr>
                <p:cNvGrpSpPr/>
                <p:nvPr/>
              </p:nvGrpSpPr>
              <p:grpSpPr>
                <a:xfrm>
                  <a:off x="1496605" y="441445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23" name="楕円 370">
                    <a:extLst>
                      <a:ext uri="{FF2B5EF4-FFF2-40B4-BE49-F238E27FC236}">
                        <a16:creationId xmlns:a16="http://schemas.microsoft.com/office/drawing/2014/main" id="{E486306E-00F6-4079-A3FF-3D8F058E7B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58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24" name="楕円 370">
                    <a:extLst>
                      <a:ext uri="{FF2B5EF4-FFF2-40B4-BE49-F238E27FC236}">
                        <a16:creationId xmlns:a16="http://schemas.microsoft.com/office/drawing/2014/main" id="{F3AAC978-9E2E-44D2-A54C-F5225F9923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6002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25" name="グループ化 224">
                    <a:extLst>
                      <a:ext uri="{FF2B5EF4-FFF2-40B4-BE49-F238E27FC236}">
                        <a16:creationId xmlns:a16="http://schemas.microsoft.com/office/drawing/2014/main" id="{AF443073-96CB-4752-AAC8-9A8B4D22D28D}"/>
                      </a:ext>
                    </a:extLst>
                  </p:cNvPr>
                  <p:cNvGrpSpPr/>
                  <p:nvPr/>
                </p:nvGrpSpPr>
                <p:grpSpPr>
                  <a:xfrm>
                    <a:off x="1581048" y="4637542"/>
                    <a:ext cx="1479837" cy="1024109"/>
                    <a:chOff x="1581048" y="4637542"/>
                    <a:chExt cx="1479837" cy="1024109"/>
                  </a:xfrm>
                </p:grpSpPr>
                <p:sp>
                  <p:nvSpPr>
                    <p:cNvPr id="226" name="楕円 370">
                      <a:extLst>
                        <a:ext uri="{FF2B5EF4-FFF2-40B4-BE49-F238E27FC236}">
                          <a16:creationId xmlns:a16="http://schemas.microsoft.com/office/drawing/2014/main" id="{3AD3C802-898E-4165-AFC8-34B2F8E1FC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227" name="楕円 370">
                      <a:extLst>
                        <a:ext uri="{FF2B5EF4-FFF2-40B4-BE49-F238E27FC236}">
                          <a16:creationId xmlns:a16="http://schemas.microsoft.com/office/drawing/2014/main" id="{8D285747-E327-4C3E-920B-B3B2A21197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8" name="楕円 370">
                      <a:extLst>
                        <a:ext uri="{FF2B5EF4-FFF2-40B4-BE49-F238E27FC236}">
                          <a16:creationId xmlns:a16="http://schemas.microsoft.com/office/drawing/2014/main" id="{A54AC026-55C3-4C99-B3B6-613F200DA8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24669" y="4637542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" name="楕円 370">
                      <a:extLst>
                        <a:ext uri="{FF2B5EF4-FFF2-40B4-BE49-F238E27FC236}">
                          <a16:creationId xmlns:a16="http://schemas.microsoft.com/office/drawing/2014/main" id="{5DC4FC5F-D416-47FE-ADBA-9DF0A52A1D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414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" name="楕円 370">
                      <a:extLst>
                        <a:ext uri="{FF2B5EF4-FFF2-40B4-BE49-F238E27FC236}">
                          <a16:creationId xmlns:a16="http://schemas.microsoft.com/office/drawing/2014/main" id="{754CDBD0-2A52-4D4C-A1FC-946BB31B21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1519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" name="楕円 370">
                      <a:extLst>
                        <a:ext uri="{FF2B5EF4-FFF2-40B4-BE49-F238E27FC236}">
                          <a16:creationId xmlns:a16="http://schemas.microsoft.com/office/drawing/2014/main" id="{4B51E715-240C-477E-ABF3-E5191A06AF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77454" y="4875421"/>
                      <a:ext cx="660476" cy="505976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" name="楕円 370">
                      <a:extLst>
                        <a:ext uri="{FF2B5EF4-FFF2-40B4-BE49-F238E27FC236}">
                          <a16:creationId xmlns:a16="http://schemas.microsoft.com/office/drawing/2014/main" id="{3E6AEC10-D905-4176-81B2-81B0AE08B0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" name="楕円 370">
                      <a:extLst>
                        <a:ext uri="{FF2B5EF4-FFF2-40B4-BE49-F238E27FC236}">
                          <a16:creationId xmlns:a16="http://schemas.microsoft.com/office/drawing/2014/main" id="{64477F34-BC7B-40F8-A825-742BBFF934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" name="楕円 370">
                      <a:extLst>
                        <a:ext uri="{FF2B5EF4-FFF2-40B4-BE49-F238E27FC236}">
                          <a16:creationId xmlns:a16="http://schemas.microsoft.com/office/drawing/2014/main" id="{11A6C39A-3023-42B7-843E-2B117A3869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7469" y="5148629"/>
                      <a:ext cx="669674" cy="513022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D855DA45-C87A-4F7A-99F9-D48FB7737C21}"/>
                  </a:ext>
                </a:extLst>
              </p:cNvPr>
              <p:cNvGrpSpPr/>
              <p:nvPr/>
            </p:nvGrpSpPr>
            <p:grpSpPr>
              <a:xfrm rot="19800000">
                <a:off x="4353974" y="1761898"/>
                <a:ext cx="1197804" cy="1133031"/>
                <a:chOff x="1496605" y="4414452"/>
                <a:chExt cx="1479837" cy="1399813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DC313EF4-C8EF-4F0D-AF18-E83AAC20456D}"/>
                    </a:ext>
                  </a:extLst>
                </p:cNvPr>
                <p:cNvSpPr/>
                <p:nvPr/>
              </p:nvSpPr>
              <p:spPr bwMode="auto">
                <a:xfrm>
                  <a:off x="1800747" y="5293302"/>
                  <a:ext cx="796759" cy="520963"/>
                </a:xfrm>
                <a:custGeom>
                  <a:avLst/>
                  <a:gdLst>
                    <a:gd name="connsiteX0" fmla="*/ 48787 w 796759"/>
                    <a:gd name="connsiteY0" fmla="*/ 0 h 520963"/>
                    <a:gd name="connsiteX1" fmla="*/ 319486 w 796759"/>
                    <a:gd name="connsiteY1" fmla="*/ 233308 h 520963"/>
                    <a:gd name="connsiteX2" fmla="*/ 364965 w 796759"/>
                    <a:gd name="connsiteY2" fmla="*/ 9693 h 520963"/>
                    <a:gd name="connsiteX3" fmla="*/ 572929 w 796759"/>
                    <a:gd name="connsiteY3" fmla="*/ 9693 h 520963"/>
                    <a:gd name="connsiteX4" fmla="*/ 615994 w 796759"/>
                    <a:gd name="connsiteY4" fmla="*/ 221442 h 520963"/>
                    <a:gd name="connsiteX5" fmla="*/ 762261 w 796759"/>
                    <a:gd name="connsiteY5" fmla="*/ 160173 h 520963"/>
                    <a:gd name="connsiteX6" fmla="*/ 796759 w 796759"/>
                    <a:gd name="connsiteY6" fmla="*/ 219925 h 520963"/>
                    <a:gd name="connsiteX7" fmla="*/ 639956 w 796759"/>
                    <a:gd name="connsiteY7" fmla="*/ 339258 h 520963"/>
                    <a:gd name="connsiteX8" fmla="*/ 676910 w 796759"/>
                    <a:gd name="connsiteY8" fmla="*/ 520963 h 520963"/>
                    <a:gd name="connsiteX9" fmla="*/ 260982 w 796759"/>
                    <a:gd name="connsiteY9" fmla="*/ 520963 h 520963"/>
                    <a:gd name="connsiteX10" fmla="*/ 288852 w 796759"/>
                    <a:gd name="connsiteY10" fmla="*/ 383931 h 520963"/>
                    <a:gd name="connsiteX11" fmla="*/ 0 w 796759"/>
                    <a:gd name="connsiteY11" fmla="*/ 48787 h 52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96759" h="520963">
                      <a:moveTo>
                        <a:pt x="48787" y="0"/>
                      </a:moveTo>
                      <a:lnTo>
                        <a:pt x="319486" y="233308"/>
                      </a:lnTo>
                      <a:lnTo>
                        <a:pt x="364965" y="9693"/>
                      </a:lnTo>
                      <a:lnTo>
                        <a:pt x="572929" y="9693"/>
                      </a:lnTo>
                      <a:lnTo>
                        <a:pt x="615994" y="221442"/>
                      </a:lnTo>
                      <a:lnTo>
                        <a:pt x="762261" y="160173"/>
                      </a:lnTo>
                      <a:lnTo>
                        <a:pt x="796759" y="219925"/>
                      </a:lnTo>
                      <a:lnTo>
                        <a:pt x="639956" y="339258"/>
                      </a:lnTo>
                      <a:lnTo>
                        <a:pt x="676910" y="520963"/>
                      </a:lnTo>
                      <a:lnTo>
                        <a:pt x="260982" y="520963"/>
                      </a:lnTo>
                      <a:lnTo>
                        <a:pt x="288852" y="383931"/>
                      </a:lnTo>
                      <a:lnTo>
                        <a:pt x="0" y="48787"/>
                      </a:lnTo>
                      <a:close/>
                    </a:path>
                  </a:pathLst>
                </a:custGeom>
                <a:solidFill>
                  <a:srgbClr val="92D05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4FC0D530-946E-4901-A29A-DD8AB8EADA87}"/>
                    </a:ext>
                  </a:extLst>
                </p:cNvPr>
                <p:cNvGrpSpPr/>
                <p:nvPr/>
              </p:nvGrpSpPr>
              <p:grpSpPr>
                <a:xfrm>
                  <a:off x="1496605" y="441445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209" name="楕円 370">
                    <a:extLst>
                      <a:ext uri="{FF2B5EF4-FFF2-40B4-BE49-F238E27FC236}">
                        <a16:creationId xmlns:a16="http://schemas.microsoft.com/office/drawing/2014/main" id="{B2849F9E-B1F1-4DB9-86ED-B559F376FE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838558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210" name="楕円 370">
                    <a:extLst>
                      <a:ext uri="{FF2B5EF4-FFF2-40B4-BE49-F238E27FC236}">
                        <a16:creationId xmlns:a16="http://schemas.microsoft.com/office/drawing/2014/main" id="{882623EA-4D04-4B56-B53D-8410C453E1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6002" y="4742464"/>
                    <a:ext cx="419796" cy="32159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1" name="グループ化 210">
                    <a:extLst>
                      <a:ext uri="{FF2B5EF4-FFF2-40B4-BE49-F238E27FC236}">
                        <a16:creationId xmlns:a16="http://schemas.microsoft.com/office/drawing/2014/main" id="{7D5E460E-F5B0-4D97-85FA-23327480D857}"/>
                      </a:ext>
                    </a:extLst>
                  </p:cNvPr>
                  <p:cNvGrpSpPr/>
                  <p:nvPr/>
                </p:nvGrpSpPr>
                <p:grpSpPr>
                  <a:xfrm>
                    <a:off x="1581048" y="4637542"/>
                    <a:ext cx="1479837" cy="1024109"/>
                    <a:chOff x="1581048" y="4637542"/>
                    <a:chExt cx="1479837" cy="1024109"/>
                  </a:xfrm>
                </p:grpSpPr>
                <p:sp>
                  <p:nvSpPr>
                    <p:cNvPr id="212" name="楕円 370">
                      <a:extLst>
                        <a:ext uri="{FF2B5EF4-FFF2-40B4-BE49-F238E27FC236}">
                          <a16:creationId xmlns:a16="http://schemas.microsoft.com/office/drawing/2014/main" id="{45A5C330-02DB-4180-899E-30CDBC9DDC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213" name="楕円 370">
                      <a:extLst>
                        <a:ext uri="{FF2B5EF4-FFF2-40B4-BE49-F238E27FC236}">
                          <a16:creationId xmlns:a16="http://schemas.microsoft.com/office/drawing/2014/main" id="{30FC00F0-43F0-43E5-9FD3-648851C7E2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4980869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4" name="楕円 370">
                      <a:extLst>
                        <a:ext uri="{FF2B5EF4-FFF2-40B4-BE49-F238E27FC236}">
                          <a16:creationId xmlns:a16="http://schemas.microsoft.com/office/drawing/2014/main" id="{553EFBEE-EBF6-4BA4-86CD-12D5E9F16A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24669" y="4637542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33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5" name="楕円 370">
                      <a:extLst>
                        <a:ext uri="{FF2B5EF4-FFF2-40B4-BE49-F238E27FC236}">
                          <a16:creationId xmlns:a16="http://schemas.microsoft.com/office/drawing/2014/main" id="{4A658FF4-D84C-45BA-BBB8-1F1B29B04B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63414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6" name="楕円 370">
                      <a:extLst>
                        <a:ext uri="{FF2B5EF4-FFF2-40B4-BE49-F238E27FC236}">
                          <a16:creationId xmlns:a16="http://schemas.microsoft.com/office/drawing/2014/main" id="{57F1D529-AEFA-4551-A45B-69654792A0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15194" y="4815168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7" name="楕円 370">
                      <a:extLst>
                        <a:ext uri="{FF2B5EF4-FFF2-40B4-BE49-F238E27FC236}">
                          <a16:creationId xmlns:a16="http://schemas.microsoft.com/office/drawing/2014/main" id="{F455F943-D724-4569-9918-E6F1C91ED8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77454" y="4875421"/>
                      <a:ext cx="660476" cy="505976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00B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8" name="楕円 370">
                      <a:extLst>
                        <a:ext uri="{FF2B5EF4-FFF2-40B4-BE49-F238E27FC236}">
                          <a16:creationId xmlns:a16="http://schemas.microsoft.com/office/drawing/2014/main" id="{9AA5FF3A-3814-4759-8812-88E8F08D98E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581048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9" name="楕円 370">
                      <a:extLst>
                        <a:ext uri="{FF2B5EF4-FFF2-40B4-BE49-F238E27FC236}">
                          <a16:creationId xmlns:a16="http://schemas.microsoft.com/office/drawing/2014/main" id="{7917BEF6-56A0-4622-902C-8385FB06B5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69269" y="5133850"/>
                      <a:ext cx="591616" cy="453224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0" name="楕円 370">
                      <a:extLst>
                        <a:ext uri="{FF2B5EF4-FFF2-40B4-BE49-F238E27FC236}">
                          <a16:creationId xmlns:a16="http://schemas.microsoft.com/office/drawing/2014/main" id="{8EC95FE9-B085-444D-BA4B-F7850A66A0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967469" y="5148629"/>
                      <a:ext cx="669674" cy="513022"/>
                    </a:xfrm>
                    <a:custGeom>
                      <a:avLst/>
                      <a:gdLst>
                        <a:gd name="connsiteX0" fmla="*/ 0 w 689198"/>
                        <a:gd name="connsiteY0" fmla="*/ 214777 h 429553"/>
                        <a:gd name="connsiteX1" fmla="*/ 344599 w 689198"/>
                        <a:gd name="connsiteY1" fmla="*/ 0 h 429553"/>
                        <a:gd name="connsiteX2" fmla="*/ 689198 w 689198"/>
                        <a:gd name="connsiteY2" fmla="*/ 214777 h 429553"/>
                        <a:gd name="connsiteX3" fmla="*/ 344599 w 689198"/>
                        <a:gd name="connsiteY3" fmla="*/ 429554 h 429553"/>
                        <a:gd name="connsiteX4" fmla="*/ 0 w 689198"/>
                        <a:gd name="connsiteY4" fmla="*/ 214777 h 429553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214777 h 429554"/>
                        <a:gd name="connsiteX1" fmla="*/ 344599 w 689198"/>
                        <a:gd name="connsiteY1" fmla="*/ 0 h 429554"/>
                        <a:gd name="connsiteX2" fmla="*/ 689198 w 689198"/>
                        <a:gd name="connsiteY2" fmla="*/ 214777 h 429554"/>
                        <a:gd name="connsiteX3" fmla="*/ 344599 w 689198"/>
                        <a:gd name="connsiteY3" fmla="*/ 429554 h 429554"/>
                        <a:gd name="connsiteX4" fmla="*/ 0 w 689198"/>
                        <a:gd name="connsiteY4" fmla="*/ 214777 h 429554"/>
                        <a:gd name="connsiteX0" fmla="*/ 0 w 689198"/>
                        <a:gd name="connsiteY0" fmla="*/ 313202 h 527979"/>
                        <a:gd name="connsiteX1" fmla="*/ 341424 w 689198"/>
                        <a:gd name="connsiteY1" fmla="*/ 0 h 527979"/>
                        <a:gd name="connsiteX2" fmla="*/ 689198 w 689198"/>
                        <a:gd name="connsiteY2" fmla="*/ 313202 h 527979"/>
                        <a:gd name="connsiteX3" fmla="*/ 344599 w 689198"/>
                        <a:gd name="connsiteY3" fmla="*/ 527979 h 527979"/>
                        <a:gd name="connsiteX4" fmla="*/ 0 w 689198"/>
                        <a:gd name="connsiteY4" fmla="*/ 313202 h 5279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89198" h="527979">
                          <a:moveTo>
                            <a:pt x="0" y="313202"/>
                          </a:moveTo>
                          <a:cubicBezTo>
                            <a:pt x="0" y="194584"/>
                            <a:pt x="151107" y="0"/>
                            <a:pt x="341424" y="0"/>
                          </a:cubicBezTo>
                          <a:cubicBezTo>
                            <a:pt x="531741" y="0"/>
                            <a:pt x="689198" y="194584"/>
                            <a:pt x="689198" y="313202"/>
                          </a:cubicBezTo>
                          <a:cubicBezTo>
                            <a:pt x="689198" y="431820"/>
                            <a:pt x="534916" y="527979"/>
                            <a:pt x="344599" y="527979"/>
                          </a:cubicBezTo>
                          <a:cubicBezTo>
                            <a:pt x="154282" y="527979"/>
                            <a:pt x="0" y="431820"/>
                            <a:pt x="0" y="313202"/>
                          </a:cubicBezTo>
                          <a:close/>
                        </a:path>
                      </a:pathLst>
                    </a:custGeom>
                    <a:pattFill prst="lgConfetti">
                      <a:fgClr>
                        <a:srgbClr val="92D050"/>
                      </a:fgClr>
                      <a:bgClr>
                        <a:srgbClr val="008000"/>
                      </a:bgClr>
                    </a:patt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59" name="グループ化 258">
            <a:extLst>
              <a:ext uri="{FF2B5EF4-FFF2-40B4-BE49-F238E27FC236}">
                <a16:creationId xmlns:a16="http://schemas.microsoft.com/office/drawing/2014/main" id="{64BC505E-5A90-496F-950E-A989AFBDFBB5}"/>
              </a:ext>
            </a:extLst>
          </p:cNvPr>
          <p:cNvGrpSpPr/>
          <p:nvPr/>
        </p:nvGrpSpPr>
        <p:grpSpPr>
          <a:xfrm>
            <a:off x="879303" y="3945661"/>
            <a:ext cx="2279358" cy="2156096"/>
            <a:chOff x="1496605" y="4414452"/>
            <a:chExt cx="1479837" cy="1399813"/>
          </a:xfrm>
        </p:grpSpPr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CC0ADE58-3A36-4AE5-9EBE-A2987F4CD867}"/>
                </a:ext>
              </a:extLst>
            </p:cNvPr>
            <p:cNvSpPr/>
            <p:nvPr/>
          </p:nvSpPr>
          <p:spPr bwMode="auto">
            <a:xfrm>
              <a:off x="1800747" y="5293302"/>
              <a:ext cx="796759" cy="520963"/>
            </a:xfrm>
            <a:custGeom>
              <a:avLst/>
              <a:gdLst>
                <a:gd name="connsiteX0" fmla="*/ 48787 w 796759"/>
                <a:gd name="connsiteY0" fmla="*/ 0 h 520963"/>
                <a:gd name="connsiteX1" fmla="*/ 319486 w 796759"/>
                <a:gd name="connsiteY1" fmla="*/ 233308 h 520963"/>
                <a:gd name="connsiteX2" fmla="*/ 364965 w 796759"/>
                <a:gd name="connsiteY2" fmla="*/ 9693 h 520963"/>
                <a:gd name="connsiteX3" fmla="*/ 572929 w 796759"/>
                <a:gd name="connsiteY3" fmla="*/ 9693 h 520963"/>
                <a:gd name="connsiteX4" fmla="*/ 615994 w 796759"/>
                <a:gd name="connsiteY4" fmla="*/ 221442 h 520963"/>
                <a:gd name="connsiteX5" fmla="*/ 762261 w 796759"/>
                <a:gd name="connsiteY5" fmla="*/ 160173 h 520963"/>
                <a:gd name="connsiteX6" fmla="*/ 796759 w 796759"/>
                <a:gd name="connsiteY6" fmla="*/ 219925 h 520963"/>
                <a:gd name="connsiteX7" fmla="*/ 639956 w 796759"/>
                <a:gd name="connsiteY7" fmla="*/ 339258 h 520963"/>
                <a:gd name="connsiteX8" fmla="*/ 676910 w 796759"/>
                <a:gd name="connsiteY8" fmla="*/ 520963 h 520963"/>
                <a:gd name="connsiteX9" fmla="*/ 260982 w 796759"/>
                <a:gd name="connsiteY9" fmla="*/ 520963 h 520963"/>
                <a:gd name="connsiteX10" fmla="*/ 288852 w 796759"/>
                <a:gd name="connsiteY10" fmla="*/ 383931 h 520963"/>
                <a:gd name="connsiteX11" fmla="*/ 0 w 796759"/>
                <a:gd name="connsiteY11" fmla="*/ 48787 h 520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6759" h="520963">
                  <a:moveTo>
                    <a:pt x="48787" y="0"/>
                  </a:moveTo>
                  <a:lnTo>
                    <a:pt x="319486" y="233308"/>
                  </a:lnTo>
                  <a:lnTo>
                    <a:pt x="364965" y="9693"/>
                  </a:lnTo>
                  <a:lnTo>
                    <a:pt x="572929" y="9693"/>
                  </a:lnTo>
                  <a:lnTo>
                    <a:pt x="615994" y="221442"/>
                  </a:lnTo>
                  <a:lnTo>
                    <a:pt x="762261" y="160173"/>
                  </a:lnTo>
                  <a:lnTo>
                    <a:pt x="796759" y="219925"/>
                  </a:lnTo>
                  <a:lnTo>
                    <a:pt x="639956" y="339258"/>
                  </a:lnTo>
                  <a:lnTo>
                    <a:pt x="676910" y="520963"/>
                  </a:lnTo>
                  <a:lnTo>
                    <a:pt x="260982" y="520963"/>
                  </a:lnTo>
                  <a:lnTo>
                    <a:pt x="288852" y="383931"/>
                  </a:lnTo>
                  <a:lnTo>
                    <a:pt x="0" y="48787"/>
                  </a:lnTo>
                  <a:close/>
                </a:path>
              </a:pathLst>
            </a:custGeom>
            <a:gradFill flip="none" rotWithShape="1">
              <a:gsLst>
                <a:gs pos="78000">
                  <a:srgbClr val="99FF66"/>
                </a:gs>
                <a:gs pos="36000">
                  <a:schemeClr val="accent6">
                    <a:lumMod val="60000"/>
                    <a:lumOff val="40000"/>
                  </a:schemeClr>
                </a:gs>
                <a:gs pos="0">
                  <a:srgbClr val="339933"/>
                </a:gs>
                <a:gs pos="100000">
                  <a:srgbClr val="00CC00"/>
                </a:gs>
              </a:gsLst>
              <a:lin ang="0" scaled="1"/>
              <a:tileRect/>
            </a:gra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41BC59A3-B6B4-4C57-AA49-6DC1C499DE28}"/>
                </a:ext>
              </a:extLst>
            </p:cNvPr>
            <p:cNvGrpSpPr/>
            <p:nvPr/>
          </p:nvGrpSpPr>
          <p:grpSpPr>
            <a:xfrm>
              <a:off x="1496605" y="4414452"/>
              <a:ext cx="1479837" cy="1024109"/>
              <a:chOff x="1581048" y="4637542"/>
              <a:chExt cx="1479837" cy="1024109"/>
            </a:xfrm>
          </p:grpSpPr>
          <p:sp>
            <p:nvSpPr>
              <p:cNvPr id="262" name="楕円 370">
                <a:extLst>
                  <a:ext uri="{FF2B5EF4-FFF2-40B4-BE49-F238E27FC236}">
                    <a16:creationId xmlns:a16="http://schemas.microsoft.com/office/drawing/2014/main" id="{CE17D960-FA79-4A56-B15C-9A7D8F58A75D}"/>
                  </a:ext>
                </a:extLst>
              </p:cNvPr>
              <p:cNvSpPr/>
              <p:nvPr/>
            </p:nvSpPr>
            <p:spPr bwMode="auto">
              <a:xfrm>
                <a:off x="1838558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pattFill prst="lgConfetti">
                <a:fgClr>
                  <a:srgbClr val="00B050"/>
                </a:fgClr>
                <a:bgClr>
                  <a:srgbClr val="00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63" name="楕円 370">
                <a:extLst>
                  <a:ext uri="{FF2B5EF4-FFF2-40B4-BE49-F238E27FC236}">
                    <a16:creationId xmlns:a16="http://schemas.microsoft.com/office/drawing/2014/main" id="{110F7420-EC0A-4C7E-AB23-7BD10BAB10AA}"/>
                  </a:ext>
                </a:extLst>
              </p:cNvPr>
              <p:cNvSpPr/>
              <p:nvPr/>
            </p:nvSpPr>
            <p:spPr bwMode="auto">
              <a:xfrm>
                <a:off x="2336002" y="4742464"/>
                <a:ext cx="419796" cy="321596"/>
              </a:xfrm>
              <a:custGeom>
                <a:avLst/>
                <a:gdLst>
                  <a:gd name="connsiteX0" fmla="*/ 0 w 689198"/>
                  <a:gd name="connsiteY0" fmla="*/ 214777 h 429553"/>
                  <a:gd name="connsiteX1" fmla="*/ 344599 w 689198"/>
                  <a:gd name="connsiteY1" fmla="*/ 0 h 429553"/>
                  <a:gd name="connsiteX2" fmla="*/ 689198 w 689198"/>
                  <a:gd name="connsiteY2" fmla="*/ 214777 h 429553"/>
                  <a:gd name="connsiteX3" fmla="*/ 344599 w 689198"/>
                  <a:gd name="connsiteY3" fmla="*/ 429554 h 429553"/>
                  <a:gd name="connsiteX4" fmla="*/ 0 w 689198"/>
                  <a:gd name="connsiteY4" fmla="*/ 214777 h 429553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214777 h 429554"/>
                  <a:gd name="connsiteX1" fmla="*/ 344599 w 689198"/>
                  <a:gd name="connsiteY1" fmla="*/ 0 h 429554"/>
                  <a:gd name="connsiteX2" fmla="*/ 689198 w 689198"/>
                  <a:gd name="connsiteY2" fmla="*/ 214777 h 429554"/>
                  <a:gd name="connsiteX3" fmla="*/ 344599 w 689198"/>
                  <a:gd name="connsiteY3" fmla="*/ 429554 h 429554"/>
                  <a:gd name="connsiteX4" fmla="*/ 0 w 689198"/>
                  <a:gd name="connsiteY4" fmla="*/ 214777 h 429554"/>
                  <a:gd name="connsiteX0" fmla="*/ 0 w 689198"/>
                  <a:gd name="connsiteY0" fmla="*/ 313202 h 527979"/>
                  <a:gd name="connsiteX1" fmla="*/ 341424 w 689198"/>
                  <a:gd name="connsiteY1" fmla="*/ 0 h 527979"/>
                  <a:gd name="connsiteX2" fmla="*/ 689198 w 689198"/>
                  <a:gd name="connsiteY2" fmla="*/ 313202 h 527979"/>
                  <a:gd name="connsiteX3" fmla="*/ 344599 w 689198"/>
                  <a:gd name="connsiteY3" fmla="*/ 527979 h 527979"/>
                  <a:gd name="connsiteX4" fmla="*/ 0 w 689198"/>
                  <a:gd name="connsiteY4" fmla="*/ 313202 h 527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89198" h="527979">
                    <a:moveTo>
                      <a:pt x="0" y="313202"/>
                    </a:moveTo>
                    <a:cubicBezTo>
                      <a:pt x="0" y="194584"/>
                      <a:pt x="151107" y="0"/>
                      <a:pt x="341424" y="0"/>
                    </a:cubicBezTo>
                    <a:cubicBezTo>
                      <a:pt x="531741" y="0"/>
                      <a:pt x="689198" y="194584"/>
                      <a:pt x="689198" y="313202"/>
                    </a:cubicBezTo>
                    <a:cubicBezTo>
                      <a:pt x="689198" y="431820"/>
                      <a:pt x="534916" y="527979"/>
                      <a:pt x="344599" y="527979"/>
                    </a:cubicBezTo>
                    <a:cubicBezTo>
                      <a:pt x="154282" y="527979"/>
                      <a:pt x="0" y="431820"/>
                      <a:pt x="0" y="313202"/>
                    </a:cubicBezTo>
                    <a:close/>
                  </a:path>
                </a:pathLst>
              </a:custGeom>
              <a:pattFill prst="lgConfetti">
                <a:fgClr>
                  <a:srgbClr val="00B050"/>
                </a:fgClr>
                <a:bgClr>
                  <a:srgbClr val="0033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377EE1CA-A947-4002-8F9B-FAD9110630A0}"/>
                  </a:ext>
                </a:extLst>
              </p:cNvPr>
              <p:cNvGrpSpPr/>
              <p:nvPr/>
            </p:nvGrpSpPr>
            <p:grpSpPr>
              <a:xfrm>
                <a:off x="1581048" y="463754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265" name="楕円 370">
                  <a:extLst>
                    <a:ext uri="{FF2B5EF4-FFF2-40B4-BE49-F238E27FC236}">
                      <a16:creationId xmlns:a16="http://schemas.microsoft.com/office/drawing/2014/main" id="{E16A84CA-6877-461D-9738-06F37D08A28D}"/>
                    </a:ext>
                  </a:extLst>
                </p:cNvPr>
                <p:cNvSpPr/>
                <p:nvPr/>
              </p:nvSpPr>
              <p:spPr bwMode="auto">
                <a:xfrm>
                  <a:off x="1581048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66" name="楕円 370">
                  <a:extLst>
                    <a:ext uri="{FF2B5EF4-FFF2-40B4-BE49-F238E27FC236}">
                      <a16:creationId xmlns:a16="http://schemas.microsoft.com/office/drawing/2014/main" id="{4CBBD44D-02D2-4154-B0F4-4D3B6EC34E9D}"/>
                    </a:ext>
                  </a:extLst>
                </p:cNvPr>
                <p:cNvSpPr/>
                <p:nvPr/>
              </p:nvSpPr>
              <p:spPr bwMode="auto">
                <a:xfrm>
                  <a:off x="2469269" y="4980869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7" name="楕円 370">
                  <a:extLst>
                    <a:ext uri="{FF2B5EF4-FFF2-40B4-BE49-F238E27FC236}">
                      <a16:creationId xmlns:a16="http://schemas.microsoft.com/office/drawing/2014/main" id="{94C94898-EC75-4549-98F5-7FC97BD724E4}"/>
                    </a:ext>
                  </a:extLst>
                </p:cNvPr>
                <p:cNvSpPr/>
                <p:nvPr/>
              </p:nvSpPr>
              <p:spPr bwMode="auto">
                <a:xfrm>
                  <a:off x="2024669" y="4637542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33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8" name="楕円 370">
                  <a:extLst>
                    <a:ext uri="{FF2B5EF4-FFF2-40B4-BE49-F238E27FC236}">
                      <a16:creationId xmlns:a16="http://schemas.microsoft.com/office/drawing/2014/main" id="{B94BB1C0-2C12-4919-8E6C-0791E35F2C15}"/>
                    </a:ext>
                  </a:extLst>
                </p:cNvPr>
                <p:cNvSpPr/>
                <p:nvPr/>
              </p:nvSpPr>
              <p:spPr bwMode="auto">
                <a:xfrm>
                  <a:off x="163414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8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" name="楕円 370">
                  <a:extLst>
                    <a:ext uri="{FF2B5EF4-FFF2-40B4-BE49-F238E27FC236}">
                      <a16:creationId xmlns:a16="http://schemas.microsoft.com/office/drawing/2014/main" id="{1FCC04C6-DA7E-4EB9-8FF1-64F21759FE76}"/>
                    </a:ext>
                  </a:extLst>
                </p:cNvPr>
                <p:cNvSpPr/>
                <p:nvPr/>
              </p:nvSpPr>
              <p:spPr bwMode="auto">
                <a:xfrm>
                  <a:off x="2415194" y="4815168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8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0" name="楕円 370">
                  <a:extLst>
                    <a:ext uri="{FF2B5EF4-FFF2-40B4-BE49-F238E27FC236}">
                      <a16:creationId xmlns:a16="http://schemas.microsoft.com/office/drawing/2014/main" id="{802DBA6F-C44E-4AA4-B4CB-49D0DC57EE23}"/>
                    </a:ext>
                  </a:extLst>
                </p:cNvPr>
                <p:cNvSpPr/>
                <p:nvPr/>
              </p:nvSpPr>
              <p:spPr bwMode="auto">
                <a:xfrm>
                  <a:off x="1977454" y="4875421"/>
                  <a:ext cx="660476" cy="50597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8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" name="楕円 370">
                  <a:extLst>
                    <a:ext uri="{FF2B5EF4-FFF2-40B4-BE49-F238E27FC236}">
                      <a16:creationId xmlns:a16="http://schemas.microsoft.com/office/drawing/2014/main" id="{0C7811F7-06E5-4ED5-A057-E87DA697FA32}"/>
                    </a:ext>
                  </a:extLst>
                </p:cNvPr>
                <p:cNvSpPr/>
                <p:nvPr/>
              </p:nvSpPr>
              <p:spPr bwMode="auto">
                <a:xfrm>
                  <a:off x="1581048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8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" name="楕円 370">
                  <a:extLst>
                    <a:ext uri="{FF2B5EF4-FFF2-40B4-BE49-F238E27FC236}">
                      <a16:creationId xmlns:a16="http://schemas.microsoft.com/office/drawing/2014/main" id="{02DC3843-5AB8-424B-B8F6-174F6615B666}"/>
                    </a:ext>
                  </a:extLst>
                </p:cNvPr>
                <p:cNvSpPr/>
                <p:nvPr/>
              </p:nvSpPr>
              <p:spPr bwMode="auto">
                <a:xfrm>
                  <a:off x="2469269" y="5133850"/>
                  <a:ext cx="591616" cy="453224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8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" name="楕円 370">
                  <a:extLst>
                    <a:ext uri="{FF2B5EF4-FFF2-40B4-BE49-F238E27FC236}">
                      <a16:creationId xmlns:a16="http://schemas.microsoft.com/office/drawing/2014/main" id="{8AD43ACA-F101-4AD0-BED3-FD548F7FF924}"/>
                    </a:ext>
                  </a:extLst>
                </p:cNvPr>
                <p:cNvSpPr/>
                <p:nvPr/>
              </p:nvSpPr>
              <p:spPr bwMode="auto">
                <a:xfrm>
                  <a:off x="1967469" y="5148629"/>
                  <a:ext cx="669674" cy="513022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92D050"/>
                  </a:fgClr>
                  <a:bgClr>
                    <a:srgbClr val="0080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0989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pptxh63_ブロッコリーのイラスト</dc:title>
  <dc:subject>pptxh63_ブロッコリーのイラスト</dc:subject>
  <dc:creator>でじけろお</dc:creator>
  <cp:revision>1</cp:revision>
  <dcterms:created xsi:type="dcterms:W3CDTF">2018-05-20T00:31:01Z</dcterms:created>
  <dcterms:modified xsi:type="dcterms:W3CDTF">2021-06-13T05:21:54Z</dcterms:modified>
  <cp:version>1</cp:version>
</cp:coreProperties>
</file>